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7" r:id="rId2"/>
    <p:sldId id="258" r:id="rId3"/>
    <p:sldId id="262" r:id="rId4"/>
    <p:sldId id="259" r:id="rId5"/>
    <p:sldId id="266" r:id="rId6"/>
    <p:sldId id="267" r:id="rId7"/>
    <p:sldId id="269" r:id="rId8"/>
    <p:sldId id="268"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65C9B-1866-427E-AE32-9A9526DF346C}" type="datetimeFigureOut">
              <a:rPr lang="en-US" smtClean="0"/>
              <a:pPr/>
              <a:t>12/28/2011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CE3C6-4175-45CE-BFFF-A7C679C510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1DCFA3-5C2C-436B-B365-CC852905CF64}"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14</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16</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17</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19</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21</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23</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25</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28</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30</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32</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556A9F-4DC1-4505-8334-1E0F855D341F}"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34</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37</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39</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41</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43</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44</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46</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48</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50</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DDCE3C6-4175-45CE-BFFF-A7C679C51099}" type="slidenum">
              <a:rPr lang="en-GB" smtClean="0"/>
              <a:pPr/>
              <a:t>3</a:t>
            </a:fld>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54</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57</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58</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59</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9</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10</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11</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12</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12/28/2011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DB9D-1C39-44AA-ADB4-1239CB36A871}" type="datetimeFigureOut">
              <a:rPr lang="en-US" smtClean="0"/>
              <a:pPr/>
              <a:t>12/28/2011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9E136-C1D7-4283-81F7-4FA61CE36F7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smtClean="0"/>
              <a:t>MIDDLETON CHENEY</a:t>
            </a:r>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FOOTBALL CLUB</a:t>
            </a:r>
          </a:p>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a:t>
            </a:r>
            <a:r>
              <a:rPr lang="en-GB" b="1" baseline="30000" dirty="0" smtClean="0"/>
              <a:t>nd</a:t>
            </a:r>
            <a:r>
              <a:rPr lang="en-GB" b="1" dirty="0" smtClean="0"/>
              <a:t> 2010</a:t>
            </a:r>
            <a:br>
              <a:rPr lang="en-GB" b="1" dirty="0" smtClean="0"/>
            </a:br>
            <a:r>
              <a:rPr lang="en-GB" sz="2400" b="1" dirty="0" smtClean="0"/>
              <a:t>Northants Lower Junior Cup 1</a:t>
            </a:r>
            <a:r>
              <a:rPr lang="en-GB" sz="2400" b="1" baseline="30000" dirty="0" smtClean="0"/>
              <a:t>st</a:t>
            </a:r>
            <a:r>
              <a:rPr lang="en-GB" sz="2400" b="1" dirty="0" smtClean="0"/>
              <a:t> Rd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3 v 1 Crick Athletic</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Goal scorers	A. Buckingham 2	</a:t>
            </a:r>
          </a:p>
          <a:p>
            <a:pPr eaLnBrk="1" hangingPunct="1">
              <a:lnSpc>
                <a:spcPct val="80000"/>
              </a:lnSpc>
              <a:buFontTx/>
              <a:buNone/>
            </a:pPr>
            <a:r>
              <a:rPr lang="en-GB" sz="1600" b="1" dirty="0" smtClean="0"/>
              <a:t>	S. Finch					T. Salt</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E. Chevis	</a:t>
            </a:r>
          </a:p>
          <a:p>
            <a:pPr eaLnBrk="1" hangingPunct="1">
              <a:lnSpc>
                <a:spcPct val="80000"/>
              </a:lnSpc>
              <a:buFontTx/>
              <a:buNone/>
            </a:pPr>
            <a:r>
              <a:rPr lang="en-GB" sz="1600" b="1" dirty="0" smtClean="0"/>
              <a:t>	P. Beckham</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9</a:t>
            </a:r>
            <a:r>
              <a:rPr lang="en-GB" b="1" baseline="30000" dirty="0" smtClean="0"/>
              <a:t>th</a:t>
            </a:r>
            <a:r>
              <a:rPr lang="en-GB" b="1" dirty="0" smtClean="0"/>
              <a:t> 2010</a:t>
            </a:r>
            <a:br>
              <a:rPr lang="en-GB" b="1" dirty="0" smtClean="0"/>
            </a:br>
            <a:r>
              <a:rPr lang="en-GB" sz="2400" b="1" dirty="0" smtClean="0"/>
              <a:t>Oxfordshires Presidents Cup 1</a:t>
            </a:r>
            <a:r>
              <a:rPr lang="en-GB" sz="2400" b="1" baseline="30000" dirty="0" smtClean="0"/>
              <a:t>st</a:t>
            </a:r>
            <a:r>
              <a:rPr lang="en-GB" sz="2400" b="1" dirty="0" smtClean="0"/>
              <a:t> Rd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3 v 3 Oakley  Lost 4-2 on Pen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Sent Off</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A. Buckingham</a:t>
            </a:r>
          </a:p>
          <a:p>
            <a:pPr eaLnBrk="1" hangingPunct="1">
              <a:lnSpc>
                <a:spcPct val="80000"/>
              </a:lnSpc>
              <a:buFontTx/>
              <a:buNone/>
            </a:pPr>
            <a:r>
              <a:rPr lang="en-GB" sz="1600" b="1" dirty="0" smtClean="0"/>
              <a:t>	S. Finch			Goal scorers	S. Finch 2		</a:t>
            </a:r>
          </a:p>
          <a:p>
            <a:pPr eaLnBrk="1" hangingPunct="1">
              <a:lnSpc>
                <a:spcPct val="80000"/>
              </a:lnSpc>
              <a:buFontTx/>
              <a:buNone/>
            </a:pPr>
            <a:r>
              <a:rPr lang="en-GB" sz="1600" b="1" dirty="0" smtClean="0"/>
              <a:t>	N. Wright					A. Buckingham</a:t>
            </a:r>
          </a:p>
          <a:p>
            <a:pPr eaLnBrk="1" hangingPunct="1">
              <a:lnSpc>
                <a:spcPct val="80000"/>
              </a:lnSpc>
              <a:buFontTx/>
              <a:buNone/>
            </a:pPr>
            <a:r>
              <a:rPr lang="en-GB" sz="1600" b="1" dirty="0" smtClean="0"/>
              <a:t>	J. Brooker	Booked					</a:t>
            </a:r>
          </a:p>
          <a:p>
            <a:pPr eaLnBrk="1" hangingPunct="1">
              <a:lnSpc>
                <a:spcPct val="80000"/>
              </a:lnSpc>
              <a:buFontTx/>
              <a:buNone/>
            </a:pPr>
            <a:r>
              <a:rPr lang="en-GB" sz="1600" b="1" dirty="0" smtClean="0"/>
              <a:t>	E. Chevis					</a:t>
            </a:r>
          </a:p>
          <a:p>
            <a:pPr eaLnBrk="1" hangingPunct="1">
              <a:lnSpc>
                <a:spcPct val="80000"/>
              </a:lnSpc>
              <a:buFontTx/>
              <a:buNone/>
            </a:pPr>
            <a:r>
              <a:rPr lang="en-GB" sz="1600" b="1" dirty="0" smtClean="0"/>
              <a:t>	S. Finch					</a:t>
            </a:r>
          </a:p>
          <a:p>
            <a:pPr eaLnBrk="1" hangingPunct="1">
              <a:lnSpc>
                <a:spcPct val="80000"/>
              </a:lnSpc>
              <a:buFontTx/>
              <a:buNone/>
            </a:pPr>
            <a:r>
              <a:rPr lang="en-GB" sz="1600" b="1" dirty="0" smtClean="0"/>
              <a:t>	P. Beckham	</a:t>
            </a:r>
          </a:p>
          <a:p>
            <a:pPr eaLnBrk="1" hangingPunct="1">
              <a:lnSpc>
                <a:spcPct val="80000"/>
              </a:lnSpc>
              <a:buFontTx/>
              <a:buNone/>
            </a:pPr>
            <a:r>
              <a:rPr lang="en-GB" sz="1600" b="1" dirty="0" smtClean="0"/>
              <a:t>	D. Bignall</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16</a:t>
            </a:r>
            <a:r>
              <a:rPr lang="en-GB" b="1" baseline="30000" dirty="0" smtClean="0"/>
              <a:t>th</a:t>
            </a:r>
            <a:r>
              <a:rPr lang="en-GB" b="1" dirty="0" smtClean="0"/>
              <a:t> 2010</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Northway 3 v 0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Booked</a:t>
            </a:r>
          </a:p>
          <a:p>
            <a:pPr eaLnBrk="1" hangingPunct="1">
              <a:lnSpc>
                <a:spcPct val="80000"/>
              </a:lnSpc>
              <a:buFontTx/>
              <a:buNone/>
            </a:pPr>
            <a:r>
              <a:rPr lang="en-GB" sz="1600" b="1" dirty="0" smtClean="0"/>
              <a:t>	P. Carter	</a:t>
            </a:r>
          </a:p>
          <a:p>
            <a:pPr eaLnBrk="1" hangingPunct="1">
              <a:lnSpc>
                <a:spcPct val="80000"/>
              </a:lnSpc>
              <a:buFontTx/>
              <a:buNone/>
            </a:pPr>
            <a:r>
              <a:rPr lang="en-GB" sz="1600" b="1" dirty="0" smtClean="0"/>
              <a:t>	A. Buckingham				Goal scorers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St. Finch	</a:t>
            </a:r>
          </a:p>
          <a:p>
            <a:pPr eaLnBrk="1" hangingPunct="1">
              <a:lnSpc>
                <a:spcPct val="80000"/>
              </a:lnSpc>
              <a:buFontTx/>
              <a:buNone/>
            </a:pPr>
            <a:r>
              <a:rPr lang="en-GB" sz="1600" b="1" dirty="0" smtClean="0"/>
              <a:t>	P. Beckham</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9331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Northway 3 v 0 Middleton Cheney </a:t>
            </a:r>
            <a:br>
              <a:rPr lang="en-GB" b="1" dirty="0" smtClean="0"/>
            </a:br>
            <a:r>
              <a:rPr lang="en-GB" b="1" dirty="0" smtClean="0"/>
              <a:t/>
            </a:r>
            <a:br>
              <a:rPr lang="en-GB" b="1" dirty="0" smtClean="0"/>
            </a:br>
            <a:r>
              <a:rPr lang="en-GB" b="1" dirty="0" smtClean="0"/>
              <a:t>Saturday, 16 October 2010</a:t>
            </a:r>
            <a:r>
              <a:rPr lang="en-GB" dirty="0" smtClean="0"/>
              <a:t/>
            </a:r>
            <a:br>
              <a:rPr lang="en-GB" dirty="0" smtClean="0"/>
            </a:br>
            <a:endParaRPr lang="en-GB" dirty="0" smtClean="0"/>
          </a:p>
          <a:p>
            <a:r>
              <a:rPr lang="en-GB" dirty="0" smtClean="0"/>
              <a:t>Scorers: Anthony Simpson, Jake Carter, Lee Spencer Keyes</a:t>
            </a:r>
            <a:br>
              <a:rPr lang="en-GB" dirty="0" smtClean="0"/>
            </a:br>
            <a:r>
              <a:rPr lang="en-GB" dirty="0" smtClean="0"/>
              <a:t/>
            </a:r>
            <a:br>
              <a:rPr lang="en-GB" dirty="0" smtClean="0"/>
            </a:br>
            <a:r>
              <a:rPr lang="en-GB" dirty="0" smtClean="0"/>
              <a:t>Northway started the game very strongly and took a well deserved early lead through Anthony Simpson. Northway Continued to press and had a number of close chances before Jake Carter scored from the penalty spot making it 2-0 at the break. Middleton Cheney started the second half much better and had a couple of chances but Northways defence held strong throughout. Lee Spencer Keyes then rounded up the result to make the score 3-0.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23</a:t>
            </a:r>
            <a:r>
              <a:rPr lang="en-GB" b="1" baseline="30000" dirty="0" smtClean="0"/>
              <a:t>rd</a:t>
            </a:r>
            <a:r>
              <a:rPr lang="en-GB" b="1" dirty="0" smtClean="0"/>
              <a:t> 2010</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1 North Oxford</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A. Buckingham</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St. Finch	</a:t>
            </a:r>
          </a:p>
          <a:p>
            <a:pPr eaLnBrk="1" hangingPunct="1">
              <a:lnSpc>
                <a:spcPct val="80000"/>
              </a:lnSpc>
              <a:buFontTx/>
              <a:buNone/>
            </a:pPr>
            <a:r>
              <a:rPr lang="en-GB" sz="1600" b="1" dirty="0" smtClean="0"/>
              <a:t>	C. Reynolds</a:t>
            </a:r>
          </a:p>
          <a:p>
            <a:pPr eaLnBrk="1" hangingPunct="1">
              <a:lnSpc>
                <a:spcPct val="80000"/>
              </a:lnSpc>
              <a:buFontTx/>
              <a:buNone/>
            </a:pPr>
            <a:r>
              <a:rPr lang="en-GB" sz="1600" b="1" dirty="0" smtClean="0"/>
              <a:t>	C. White</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1 v 1 North Oxford </a:t>
            </a:r>
            <a:br>
              <a:rPr lang="en-GB" b="1" dirty="0" smtClean="0"/>
            </a:br>
            <a:r>
              <a:rPr lang="en-GB" b="1" dirty="0" smtClean="0"/>
              <a:t/>
            </a:r>
            <a:br>
              <a:rPr lang="en-GB" b="1" dirty="0" smtClean="0"/>
            </a:br>
            <a:r>
              <a:rPr lang="en-GB" b="1" dirty="0" smtClean="0"/>
              <a:t>Saturday, 23 October 2010</a:t>
            </a:r>
            <a:endParaRPr lang="en-GB" dirty="0" smtClean="0"/>
          </a:p>
          <a:p>
            <a:r>
              <a:rPr lang="en-GB" b="1" dirty="0" smtClean="0"/>
              <a:t>MC: Aaron Buckingham </a:t>
            </a:r>
            <a:endParaRPr lang="en-GB" dirty="0" smtClean="0"/>
          </a:p>
          <a:p>
            <a:r>
              <a:rPr lang="en-GB" b="1" dirty="0" smtClean="0"/>
              <a:t>NO: John Ramsey</a:t>
            </a:r>
            <a:endParaRPr lang="en-GB" dirty="0" smtClean="0"/>
          </a:p>
          <a:p>
            <a:r>
              <a:rPr lang="en-GB" dirty="0" smtClean="0"/>
              <a:t>Cheney started the game slowly, but got in to their stride after the first 10 minutes, creating a number of good chances with Aaron Buckingham and Paul Connelly both looking dangerous as they pushed forward down the flanks. The home side deservedly took the lead midway through the first half, with Buckingham finishing off another good move and they continued to dominate the game up until half time but could only go in to the break 1-0 up.</a:t>
            </a:r>
          </a:p>
          <a:p>
            <a:r>
              <a:rPr lang="en-GB" dirty="0" smtClean="0"/>
              <a:t>The second half started the same with Cheney dominating much of the play, but they continued to miss chance after chance to increase the lead, with North Oxford limited to one goal scoring opportunity which produced a fantastic save from Middleton keeper Tim Williams. Cheney had two good penalty shouts turned down mid way through the half but looked to have done enough to secure all 3 points until North Oxford striker John Ramsey popped up in the box in the closing minutes to drive the ball past Williams to nick a point for the visitors. </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30</a:t>
            </a:r>
            <a:r>
              <a:rPr lang="en-GB" b="1" baseline="30000" dirty="0" smtClean="0"/>
              <a:t>th</a:t>
            </a:r>
            <a:r>
              <a:rPr lang="en-GB" b="1" dirty="0" smtClean="0"/>
              <a:t> 2010</a:t>
            </a:r>
            <a:br>
              <a:rPr lang="en-GB" b="1" dirty="0" smtClean="0"/>
            </a:br>
            <a:r>
              <a:rPr lang="en-GB" sz="2400" b="1" dirty="0" smtClean="0"/>
              <a:t>Northants Lower Junior Cup 2</a:t>
            </a:r>
            <a:r>
              <a:rPr lang="en-GB" sz="2400" b="1" baseline="30000" dirty="0" smtClean="0"/>
              <a:t>nd</a:t>
            </a:r>
            <a:r>
              <a:rPr lang="en-GB" sz="2400" b="1" dirty="0" smtClean="0"/>
              <a:t> Rd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0  v 8 Corby Legion Locomotives</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C. Mason</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a:t>
            </a:r>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S. Twynham</a:t>
            </a:r>
          </a:p>
          <a:p>
            <a:pPr eaLnBrk="1" hangingPunct="1">
              <a:lnSpc>
                <a:spcPct val="80000"/>
              </a:lnSpc>
              <a:buFontTx/>
              <a:buNone/>
            </a:pPr>
            <a:r>
              <a:rPr lang="en-GB" sz="1600" b="1" dirty="0" smtClean="0"/>
              <a:t>	C. Reynolds</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6</a:t>
            </a:r>
            <a:r>
              <a:rPr lang="en-GB" b="1" baseline="30000" dirty="0" smtClean="0"/>
              <a:t>th</a:t>
            </a:r>
            <a:r>
              <a:rPr lang="en-GB" b="1" dirty="0" smtClean="0"/>
              <a:t> 2010</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4 Northway</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C. Heritage</a:t>
            </a:r>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S. White	Booked					</a:t>
            </a:r>
          </a:p>
          <a:p>
            <a:pPr eaLnBrk="1" hangingPunct="1">
              <a:lnSpc>
                <a:spcPct val="80000"/>
              </a:lnSpc>
              <a:buFontTx/>
              <a:buNone/>
            </a:pPr>
            <a:r>
              <a:rPr lang="en-GB" sz="1600" b="1" dirty="0" smtClean="0"/>
              <a:t>	N. Wright	Booked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01314"/>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1 v 4 Northway </a:t>
            </a:r>
            <a:br>
              <a:rPr lang="en-GB" b="1" dirty="0" smtClean="0"/>
            </a:br>
            <a:r>
              <a:rPr lang="en-GB" b="1" dirty="0" smtClean="0"/>
              <a:t/>
            </a:r>
            <a:br>
              <a:rPr lang="en-GB" b="1" dirty="0" smtClean="0"/>
            </a:br>
            <a:r>
              <a:rPr lang="en-GB" b="1" dirty="0" smtClean="0"/>
              <a:t>Saturday, 06 November 2010</a:t>
            </a:r>
            <a:r>
              <a:rPr lang="en-GB" dirty="0" smtClean="0"/>
              <a:t/>
            </a:r>
            <a:br>
              <a:rPr lang="en-GB" dirty="0" smtClean="0"/>
            </a:br>
            <a:endParaRPr lang="en-GB" dirty="0" smtClean="0"/>
          </a:p>
          <a:p>
            <a:r>
              <a:rPr lang="en-GB" b="1" dirty="0" smtClean="0"/>
              <a:t>MIDDLETON CHENEY 1 v 4 NORTHWAY</a:t>
            </a:r>
            <a:endParaRPr lang="en-GB" dirty="0" smtClean="0"/>
          </a:p>
          <a:p>
            <a:r>
              <a:rPr lang="en-GB" b="1" dirty="0" smtClean="0"/>
              <a:t>MiddCheney: Chris Heritage </a:t>
            </a:r>
            <a:endParaRPr lang="en-GB" dirty="0" smtClean="0"/>
          </a:p>
          <a:p>
            <a:r>
              <a:rPr lang="en-GB" b="1" dirty="0" smtClean="0"/>
              <a:t>Northway: Lewis Welby Liam Hatt, Lee Spencer-Keyes (2)</a:t>
            </a:r>
          </a:p>
          <a:p>
            <a:endParaRPr lang="en-GB" dirty="0" smtClean="0"/>
          </a:p>
          <a:p>
            <a:r>
              <a:rPr lang="en-GB" dirty="0" smtClean="0"/>
              <a:t>Cheney came out second best against high-flying Northway despite being well in the game until the last half an hour. </a:t>
            </a:r>
          </a:p>
          <a:p>
            <a:r>
              <a:rPr lang="en-GB" dirty="0" smtClean="0"/>
              <a:t>The visitors took the lead mid-way through the first half but Cheney were back on level terms before the break, courtesy of a rare headed goal from Chris Heritage.</a:t>
            </a:r>
          </a:p>
          <a:p>
            <a:r>
              <a:rPr lang="en-GB" dirty="0" smtClean="0"/>
              <a:t>Northway went ahead again early in the second half, but while Middleton had several good chances to equalise, they failed to convert and finally lost out to a 4-1 scoreline as they conceded a penalty and a well struck shot from 20 yards in the closing 20 minutes.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13</a:t>
            </a:r>
            <a:r>
              <a:rPr lang="en-GB" b="1" baseline="30000" dirty="0" smtClean="0"/>
              <a:t>th</a:t>
            </a:r>
            <a:r>
              <a:rPr lang="en-GB" b="1" dirty="0" smtClean="0"/>
              <a:t> 2010</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Chadlington 1 v 2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C. Heritage</a:t>
            </a:r>
          </a:p>
          <a:p>
            <a:pPr eaLnBrk="1" hangingPunct="1">
              <a:lnSpc>
                <a:spcPct val="80000"/>
              </a:lnSpc>
              <a:buFontTx/>
              <a:buNone/>
            </a:pPr>
            <a:r>
              <a:rPr lang="en-GB" sz="1600" b="1" dirty="0" smtClean="0"/>
              <a:t>	S. White					Sc. Finch	</a:t>
            </a:r>
          </a:p>
          <a:p>
            <a:pPr eaLnBrk="1" hangingPunct="1">
              <a:lnSpc>
                <a:spcPct val="80000"/>
              </a:lnSpc>
              <a:buFontTx/>
              <a:buNone/>
            </a:pPr>
            <a:r>
              <a:rPr lang="en-GB" sz="1600" b="1" dirty="0" smtClean="0"/>
              <a:t>	Sc. Finch</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B. Nelder	</a:t>
            </a:r>
          </a:p>
          <a:p>
            <a:pPr eaLnBrk="1" hangingPunct="1">
              <a:lnSpc>
                <a:spcPct val="80000"/>
              </a:lnSpc>
              <a:buFontTx/>
              <a:buNone/>
            </a:pPr>
            <a:r>
              <a:rPr lang="en-GB" sz="1600" b="1" dirty="0" smtClean="0"/>
              <a:t>	St. Finch</a:t>
            </a:r>
          </a:p>
          <a:p>
            <a:pPr eaLnBrk="1" hangingPunct="1">
              <a:lnSpc>
                <a:spcPct val="80000"/>
              </a:lnSpc>
              <a:buFontTx/>
              <a:buNone/>
            </a:pPr>
            <a:r>
              <a:rPr lang="en-GB" sz="1600" b="1" dirty="0" smtClean="0"/>
              <a:t>	G. Fuller</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FIRST TEAM</a:t>
            </a:r>
          </a:p>
        </p:txBody>
      </p:sp>
      <p:sp>
        <p:nvSpPr>
          <p:cNvPr id="3075" name="Rectangle 3"/>
          <p:cNvSpPr>
            <a:spLocks noGrp="1" noChangeArrowheads="1"/>
          </p:cNvSpPr>
          <p:nvPr>
            <p:ph type="body" idx="1"/>
          </p:nvPr>
        </p:nvSpPr>
        <p:spPr/>
        <p:txBody>
          <a:bodyPr/>
          <a:lstStyle/>
          <a:p>
            <a:pPr algn="ctr" eaLnBrk="1" hangingPunct="1">
              <a:buFontTx/>
              <a:buNone/>
            </a:pPr>
            <a:r>
              <a:rPr lang="en-GB" b="1" dirty="0" smtClean="0"/>
              <a:t>2010-11</a:t>
            </a:r>
          </a:p>
          <a:p>
            <a:pPr algn="ctr" eaLnBrk="1" hangingPunct="1">
              <a:buFontTx/>
              <a:buNone/>
            </a:pPr>
            <a:r>
              <a:rPr lang="en-GB" b="1" dirty="0" smtClean="0"/>
              <a:t>SEASON</a:t>
            </a:r>
          </a:p>
          <a:p>
            <a:pPr algn="ctr" eaLnBrk="1" hangingPunct="1">
              <a:buFontTx/>
              <a:buNone/>
            </a:pPr>
            <a:endParaRPr lang="en-GB" b="1" dirty="0" smtClean="0"/>
          </a:p>
          <a:p>
            <a:pPr algn="ctr" eaLnBrk="1" hangingPunct="1">
              <a:buFontTx/>
              <a:buNone/>
            </a:pPr>
            <a:r>
              <a:rPr lang="en-GB" b="1" dirty="0" smtClean="0"/>
              <a:t> OXFORD SENIOR LEAGUE</a:t>
            </a:r>
          </a:p>
          <a:p>
            <a:pPr algn="ctr" eaLnBrk="1" hangingPunct="1">
              <a:buFontTx/>
              <a:buNone/>
            </a:pPr>
            <a:r>
              <a:rPr lang="en-GB" b="1" dirty="0" smtClean="0"/>
              <a:t>DIVISION I</a:t>
            </a:r>
          </a:p>
          <a:p>
            <a:pPr algn="ctr" eaLnBrk="1" hangingPunct="1">
              <a:buFontTx/>
              <a:buNone/>
            </a:pPr>
            <a:r>
              <a:rPr lang="en-GB" b="1" dirty="0" smtClean="0"/>
              <a:t>AND CUPS</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9331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Chadlington 1 v 2 Middleton Cheney </a:t>
            </a:r>
            <a:br>
              <a:rPr lang="en-GB" b="1" dirty="0" smtClean="0"/>
            </a:br>
            <a:r>
              <a:rPr lang="en-GB" b="1" dirty="0" smtClean="0"/>
              <a:t/>
            </a:r>
            <a:br>
              <a:rPr lang="en-GB" b="1" dirty="0" smtClean="0"/>
            </a:br>
            <a:r>
              <a:rPr lang="en-GB" b="1" dirty="0" smtClean="0"/>
              <a:t>Saturday, 13 November 2010</a:t>
            </a:r>
            <a:r>
              <a:rPr lang="en-GB" dirty="0" smtClean="0"/>
              <a:t/>
            </a:r>
            <a:br>
              <a:rPr lang="en-GB" dirty="0" smtClean="0"/>
            </a:br>
            <a:endParaRPr lang="en-GB" dirty="0" smtClean="0"/>
          </a:p>
          <a:p>
            <a:r>
              <a:rPr lang="en-GB" dirty="0" smtClean="0"/>
              <a:t>Chadlington: James O'Brien</a:t>
            </a:r>
          </a:p>
          <a:p>
            <a:r>
              <a:rPr lang="en-GB" dirty="0" smtClean="0"/>
              <a:t>Middleton Cheney: Chris Heritage, Scott Finch</a:t>
            </a:r>
          </a:p>
          <a:p>
            <a:r>
              <a:rPr lang="en-GB" dirty="0" smtClean="0"/>
              <a:t>After the early exchanges were fairly even Chris Heritage scored from close range to give the visitors a 1-0 lead at H-T</a:t>
            </a:r>
          </a:p>
          <a:p>
            <a:r>
              <a:rPr lang="en-GB" dirty="0" smtClean="0"/>
              <a:t>They increased their lead in the 46th minute when Scott Finch headed in from 7 yards. James O'Brien reduced the arrears in the 70th minute but hard as they pushed Chadlington could not produce an equaliser. F-T 1-2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20</a:t>
            </a:r>
            <a:r>
              <a:rPr lang="en-GB" b="1" baseline="30000" dirty="0" smtClean="0"/>
              <a:t>th</a:t>
            </a:r>
            <a:r>
              <a:rPr lang="en-GB" b="1" dirty="0" smtClean="0"/>
              <a:t> 2010</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3 v 2 Long Crendon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P. Hawkins</a:t>
            </a:r>
          </a:p>
          <a:p>
            <a:pPr eaLnBrk="1" hangingPunct="1">
              <a:lnSpc>
                <a:spcPct val="80000"/>
              </a:lnSpc>
              <a:buFontTx/>
              <a:buNone/>
            </a:pPr>
            <a:r>
              <a:rPr lang="en-GB" sz="1600" b="1" dirty="0" smtClean="0"/>
              <a:t>	S. Ciballi					Sc. Finch 2	</a:t>
            </a:r>
          </a:p>
          <a:p>
            <a:pPr eaLnBrk="1" hangingPunct="1">
              <a:lnSpc>
                <a:spcPct val="80000"/>
              </a:lnSpc>
              <a:buFontTx/>
              <a:buNone/>
            </a:pPr>
            <a:r>
              <a:rPr lang="en-GB" sz="1600" b="1" dirty="0" smtClean="0"/>
              <a:t>	Sc. Finch</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P. Hawkins						</a:t>
            </a:r>
          </a:p>
          <a:p>
            <a:pPr eaLnBrk="1" hangingPunct="1">
              <a:lnSpc>
                <a:spcPct val="80000"/>
              </a:lnSpc>
              <a:buFontTx/>
              <a:buNone/>
            </a:pPr>
            <a:r>
              <a:rPr lang="en-GB" sz="1600" b="1" dirty="0" smtClean="0"/>
              <a:t>	St. Finch</a:t>
            </a:r>
          </a:p>
          <a:p>
            <a:pPr eaLnBrk="1" hangingPunct="1">
              <a:lnSpc>
                <a:spcPct val="80000"/>
              </a:lnSpc>
              <a:buFontTx/>
              <a:buNone/>
            </a:pPr>
            <a:r>
              <a:rPr lang="en-GB" sz="1600" b="1" dirty="0" smtClean="0"/>
              <a:t>	G. Fuller</a:t>
            </a:r>
          </a:p>
          <a:p>
            <a:pPr eaLnBrk="1" hangingPunct="1">
              <a:lnSpc>
                <a:spcPct val="80000"/>
              </a:lnSpc>
              <a:buFontTx/>
              <a:buNone/>
            </a:pPr>
            <a:r>
              <a:rPr lang="en-GB" sz="1600" b="1" dirty="0" smtClean="0"/>
              <a:t>	S. Ream</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5531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3 v 2 Long Crendon </a:t>
            </a:r>
            <a:br>
              <a:rPr lang="en-GB" b="1" dirty="0" smtClean="0"/>
            </a:br>
            <a:r>
              <a:rPr lang="en-GB" b="1" dirty="0" smtClean="0"/>
              <a:t/>
            </a:r>
            <a:br>
              <a:rPr lang="en-GB" b="1" dirty="0" smtClean="0"/>
            </a:br>
            <a:r>
              <a:rPr lang="en-GB" b="1" dirty="0" smtClean="0"/>
              <a:t>Saturday, 20 November 2010</a:t>
            </a:r>
            <a:r>
              <a:rPr lang="en-GB" dirty="0" smtClean="0"/>
              <a:t/>
            </a:r>
            <a:br>
              <a:rPr lang="en-GB" dirty="0" smtClean="0"/>
            </a:br>
            <a:endParaRPr lang="en-GB" dirty="0" smtClean="0"/>
          </a:p>
          <a:p>
            <a:r>
              <a:rPr lang="en-GB" b="1" dirty="0" smtClean="0"/>
              <a:t>MC: Scott Finch (2) Ben Nelder </a:t>
            </a:r>
            <a:endParaRPr lang="en-GB" dirty="0" smtClean="0"/>
          </a:p>
          <a:p>
            <a:r>
              <a:rPr lang="en-GB" b="1" dirty="0" smtClean="0"/>
              <a:t>LC: Ryan Scott, Matt Hopwood </a:t>
            </a:r>
          </a:p>
          <a:p>
            <a:endParaRPr lang="en-GB" dirty="0" smtClean="0"/>
          </a:p>
          <a:p>
            <a:r>
              <a:rPr lang="en-GB" dirty="0" smtClean="0"/>
              <a:t>Cheney came out on top for the second week running and climbed in to the top half of the table for the first time this season. Scott Finch put Middleton ahead mid-way through the first half and they should have put themselves in a much more commanding position by half time, missing several good chances to increase their lead.</a:t>
            </a:r>
          </a:p>
          <a:p>
            <a:r>
              <a:rPr lang="en-GB" dirty="0" smtClean="0"/>
              <a:t>They paid for this as the second half got underway when Ryan Scott equalized after a tremendous solo run from the half way line resulted in him firing the ball past home keeper Tim Williams. The visitors kept up the pressure for the next ten minutes but were unable to get their noses in front and let Cheney back in to the game with two goals in quick succession through substitute Ben Nelder and Finch grabbing his second. Crendon grabbed a late consolation but were unable to bring the scores level, leaving Cheney to collect the three points.</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27</a:t>
            </a:r>
            <a:r>
              <a:rPr lang="en-GB" b="1" baseline="30000" dirty="0" smtClean="0"/>
              <a:t>th</a:t>
            </a:r>
            <a:r>
              <a:rPr lang="en-GB" b="1" dirty="0" smtClean="0"/>
              <a:t> 2010</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Broughton &amp; NN 2 V 3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S. White			Goal scorers	Sc. Finch</a:t>
            </a:r>
          </a:p>
          <a:p>
            <a:pPr eaLnBrk="1" hangingPunct="1">
              <a:lnSpc>
                <a:spcPct val="80000"/>
              </a:lnSpc>
              <a:buFontTx/>
              <a:buNone/>
            </a:pPr>
            <a:r>
              <a:rPr lang="en-GB" sz="1600" b="1" dirty="0" smtClean="0"/>
              <a:t>	Sc. Finch					P. Hawkins</a:t>
            </a:r>
          </a:p>
          <a:p>
            <a:pPr eaLnBrk="1" hangingPunct="1">
              <a:lnSpc>
                <a:spcPct val="80000"/>
              </a:lnSpc>
              <a:buFontTx/>
              <a:buNone/>
            </a:pPr>
            <a:r>
              <a:rPr lang="en-GB" sz="1600" b="1" dirty="0" smtClean="0"/>
              <a:t>	A. Boyles					A. Boyles</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B. Nelder</a:t>
            </a:r>
          </a:p>
          <a:p>
            <a:pPr eaLnBrk="1" hangingPunct="1">
              <a:lnSpc>
                <a:spcPct val="80000"/>
              </a:lnSpc>
              <a:buFontTx/>
              <a:buNone/>
            </a:pPr>
            <a:r>
              <a:rPr lang="en-GB" sz="1600" b="1" dirty="0" smtClean="0"/>
              <a:t>	P. Beckham</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Broughton &amp; NN 2 v 3 Middleton Cheney </a:t>
            </a:r>
            <a:br>
              <a:rPr lang="en-GB" b="1" dirty="0" smtClean="0"/>
            </a:br>
            <a:r>
              <a:rPr lang="en-GB" b="1" dirty="0" smtClean="0"/>
              <a:t/>
            </a:r>
            <a:br>
              <a:rPr lang="en-GB" b="1" dirty="0" smtClean="0"/>
            </a:br>
            <a:r>
              <a:rPr lang="en-GB" b="1" dirty="0" smtClean="0"/>
              <a:t>Saturday, 27 November 2010</a:t>
            </a:r>
            <a:r>
              <a:rPr lang="en-GB" dirty="0" smtClean="0"/>
              <a:t/>
            </a:r>
            <a:br>
              <a:rPr lang="en-GB" dirty="0" smtClean="0"/>
            </a:br>
            <a:endParaRPr lang="en-GB" dirty="0" smtClean="0"/>
          </a:p>
          <a:p>
            <a:r>
              <a:rPr lang="en-GB" b="1" dirty="0" smtClean="0"/>
              <a:t>Broughton &amp; NN – Karl Tucker, Chris Tillcock</a:t>
            </a:r>
          </a:p>
          <a:p>
            <a:r>
              <a:rPr lang="en-GB" b="1" dirty="0" smtClean="0"/>
              <a:t>Middleton Cheney – Andrew Boyles, Scott Finch, Perry Hawkins</a:t>
            </a:r>
          </a:p>
          <a:p>
            <a:endParaRPr lang="en-GB" dirty="0" smtClean="0"/>
          </a:p>
          <a:p>
            <a:r>
              <a:rPr lang="en-GB" dirty="0" smtClean="0"/>
              <a:t>This local derby was a fairly even match with Middleton coming away with the points. Broughton took the lead through Karl Tucker only for Middleton to reply through Andrew Boyles. Chris Tillcock made it 2-1 for Broughton with a 25 yard rocket. The game turning point was after 70 minutes when the referee awarded a penalty for Middleton, Scott Finch finished well 2-2. Perry Hawkins scored the winner after breaking offside trap and lobbing keeper well, 3-2 Middleton.</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11</a:t>
            </a:r>
            <a:r>
              <a:rPr lang="en-GB" b="1" baseline="30000" dirty="0" smtClean="0"/>
              <a:t>th</a:t>
            </a:r>
            <a:r>
              <a:rPr lang="en-GB" b="1" dirty="0" smtClean="0"/>
              <a:t> 2010</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Watlington 1 v 1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Goal scorers	P. Hawkins	</a:t>
            </a:r>
          </a:p>
          <a:p>
            <a:pPr eaLnBrk="1" hangingPunct="1">
              <a:lnSpc>
                <a:spcPct val="80000"/>
              </a:lnSpc>
              <a:buFontTx/>
              <a:buNone/>
            </a:pPr>
            <a:r>
              <a:rPr lang="en-GB" sz="1600" b="1" dirty="0" smtClean="0"/>
              <a:t>	S.Ciballi					</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P. Hawkins						</a:t>
            </a:r>
          </a:p>
          <a:p>
            <a:pPr eaLnBrk="1" hangingPunct="1">
              <a:lnSpc>
                <a:spcPct val="80000"/>
              </a:lnSpc>
              <a:buFontTx/>
              <a:buNone/>
            </a:pPr>
            <a:r>
              <a:rPr lang="en-GB" sz="1600" b="1" dirty="0" smtClean="0"/>
              <a:t>	C. Reynolds</a:t>
            </a:r>
          </a:p>
          <a:p>
            <a:pPr eaLnBrk="1" hangingPunct="1">
              <a:lnSpc>
                <a:spcPct val="80000"/>
              </a:lnSpc>
              <a:buFontTx/>
              <a:buNone/>
            </a:pPr>
            <a:r>
              <a:rPr lang="en-GB" sz="1600" b="1" dirty="0" smtClean="0"/>
              <a:t>	G. Fuller	Booked</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Watlington</a:t>
            </a:r>
            <a:r>
              <a:rPr lang="en-GB" b="1" dirty="0" smtClean="0"/>
              <a:t> 1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11 December 2010</a:t>
            </a:r>
            <a:endParaRPr lang="en-GB" dirty="0" smtClean="0"/>
          </a:p>
          <a:p>
            <a:r>
              <a:rPr lang="en-GB" dirty="0" smtClean="0"/>
              <a:t>Watlington: Gareth Bridges</a:t>
            </a:r>
          </a:p>
          <a:p>
            <a:r>
              <a:rPr lang="en-GB" dirty="0" smtClean="0"/>
              <a:t>M Cheney: Perry Hawkins</a:t>
            </a:r>
          </a:p>
          <a:p>
            <a:endParaRPr lang="en-GB" dirty="0" smtClean="0"/>
          </a:p>
          <a:p>
            <a:r>
              <a:rPr lang="en-GB" dirty="0" smtClean="0"/>
              <a:t>On a cold Saturday afternoon a battle waged on at Watlington Town's pitch. Watlington and Middleton Cheney were playing for all 3 points in what would proved to be a highly contested game. Watlington started the more promising with a brace of early chances that tested Tim Williams in the Middleton Cheney goal. Middleton Cheney started to show some promise but again found themselves on the backfoot as Watlington had even more chances with the best chance coming from David Heycock who found himself facing just the keeper but again an excellent save from Tim Williams made sure Watlington didn't find the net. As the First Half was drawing to an end both Teams found themselves a goal. Watlington scored first where some good running and movement from Gareth Bridges provided the Centre Half his first goal for Watlington. Middleton Cheney would not give up that easy and so pressed Watlington very well where a defence splitting pass found an on rushing Perry Hawkins who out paced both Centre Halfs and left him with a simple job of scoring which he dropped the shoulder to leave Watlington's Goalkeeper diving early but to no prevail as the ball was then tapped in. Both Teams headed into the break with a goal a piece. </a:t>
            </a:r>
          </a:p>
          <a:p>
            <a:endParaRPr lang="en-GB" dirty="0" smtClean="0"/>
          </a:p>
          <a:p>
            <a:pPr algn="ctr"/>
            <a:r>
              <a:rPr lang="en-GB" b="1" dirty="0" smtClean="0"/>
              <a:t>Continued</a:t>
            </a:r>
            <a:endParaRPr lang="en-GB"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585323"/>
          </a:xfrm>
          <a:prstGeom prst="rect">
            <a:avLst/>
          </a:prstGeom>
        </p:spPr>
        <p:txBody>
          <a:bodyPr wrap="square">
            <a:spAutoFit/>
          </a:bodyPr>
          <a:lstStyle/>
          <a:p>
            <a:r>
              <a:rPr lang="en-GB" dirty="0" smtClean="0"/>
              <a:t>The second began the same as Watlington again had many more clear chances to score. Tim Williams was again saving another one on one chance. Although attention turned to the other end of the pitch as James Conn found himself facing a penalty to Middleton Cheney as some sloppy defending from Watlington was left for punishment. Middelton Cheney watched their penalty hit the upright of the goal and were left scrambling on the rebound but only for James Conn to complete a brace of saves to stop the opposition. The game ended a draw with both Teams gathering a valuable point to aid them in the table. Well done to both Teams and a special well done to both Goal Keepers who both deserved the Man of the Match award for their breath-taking performances. </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8</a:t>
            </a:r>
            <a:r>
              <a:rPr lang="en-GB" b="1" baseline="30000" dirty="0" smtClean="0"/>
              <a:t>th</a:t>
            </a:r>
            <a:r>
              <a:rPr lang="en-GB" b="1" dirty="0" smtClean="0"/>
              <a:t> 2011</a:t>
            </a:r>
            <a:br>
              <a:rPr lang="en-GB" b="1" dirty="0" smtClean="0"/>
            </a:br>
            <a:r>
              <a:rPr lang="en-GB" sz="2400" b="1" dirty="0" smtClean="0"/>
              <a:t>Oxon Ben Turner Cup 1</a:t>
            </a:r>
            <a:r>
              <a:rPr lang="en-GB" sz="2400" b="1" baseline="30000" dirty="0" smtClean="0"/>
              <a:t>st</a:t>
            </a:r>
            <a:r>
              <a:rPr lang="en-GB" sz="2400" b="1" dirty="0" smtClean="0"/>
              <a:t> Rd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2 v 1 Eynsham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Goal scorers	C. Heritage</a:t>
            </a:r>
          </a:p>
          <a:p>
            <a:pPr eaLnBrk="1" hangingPunct="1">
              <a:lnSpc>
                <a:spcPct val="80000"/>
              </a:lnSpc>
              <a:buFontTx/>
              <a:buNone/>
            </a:pPr>
            <a:r>
              <a:rPr lang="en-GB" sz="1600" b="1" dirty="0" smtClean="0"/>
              <a:t>	P. Carter				T. Salt</a:t>
            </a:r>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A. Boyles	Booked						</a:t>
            </a:r>
          </a:p>
          <a:p>
            <a:pPr eaLnBrk="1" hangingPunct="1">
              <a:lnSpc>
                <a:spcPct val="80000"/>
              </a:lnSpc>
              <a:buFontTx/>
              <a:buNone/>
            </a:pPr>
            <a:r>
              <a:rPr lang="en-GB" sz="1600" b="1" dirty="0" smtClean="0"/>
              <a:t>	L. Terry</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G. Fuller</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55312"/>
          </a:xfrm>
          <a:prstGeom prst="rect">
            <a:avLst/>
          </a:prstGeom>
        </p:spPr>
        <p:txBody>
          <a:bodyPr wrap="square">
            <a:spAutoFit/>
          </a:bodyPr>
          <a:lstStyle/>
          <a:p>
            <a:r>
              <a:rPr lang="en-GB" b="1" dirty="0" smtClean="0"/>
              <a:t>Ben Turner Cup</a:t>
            </a:r>
            <a:br>
              <a:rPr lang="en-GB" b="1" dirty="0" smtClean="0"/>
            </a:br>
            <a:r>
              <a:rPr lang="en-GB" b="1" dirty="0" smtClean="0"/>
              <a:t>Round 1</a:t>
            </a:r>
            <a:br>
              <a:rPr lang="en-GB" b="1" dirty="0" smtClean="0"/>
            </a:br>
            <a:r>
              <a:rPr lang="en-GB" b="1" dirty="0" smtClean="0"/>
              <a:t/>
            </a:r>
            <a:br>
              <a:rPr lang="en-GB" b="1" dirty="0" smtClean="0"/>
            </a:br>
            <a:r>
              <a:rPr lang="en-GB" b="1" u="sng" dirty="0" smtClean="0"/>
              <a:t>Middleton Cheney</a:t>
            </a:r>
            <a:r>
              <a:rPr lang="en-GB" b="1" dirty="0" smtClean="0"/>
              <a:t> 2 v 1 </a:t>
            </a:r>
            <a:r>
              <a:rPr lang="en-GB" b="1" u="sng" dirty="0" smtClean="0"/>
              <a:t>Eynsham</a:t>
            </a:r>
            <a:r>
              <a:rPr lang="en-GB" b="1" dirty="0" smtClean="0"/>
              <a:t> </a:t>
            </a:r>
            <a:br>
              <a:rPr lang="en-GB" b="1" dirty="0" smtClean="0"/>
            </a:br>
            <a:r>
              <a:rPr lang="en-GB" b="1" dirty="0" smtClean="0"/>
              <a:t/>
            </a:r>
            <a:br>
              <a:rPr lang="en-GB" b="1" dirty="0" smtClean="0"/>
            </a:br>
            <a:r>
              <a:rPr lang="en-GB" b="1" dirty="0" smtClean="0"/>
              <a:t>Saturday, 08 January 2011</a:t>
            </a:r>
            <a:r>
              <a:rPr lang="en-GB" dirty="0" smtClean="0"/>
              <a:t/>
            </a:r>
            <a:br>
              <a:rPr lang="en-GB" dirty="0" smtClean="0"/>
            </a:br>
            <a:endParaRPr lang="en-GB" dirty="0" smtClean="0"/>
          </a:p>
          <a:p>
            <a:r>
              <a:rPr lang="en-GB" dirty="0" smtClean="0"/>
              <a:t>Mid Cheney: Tristan Salt, Chris Heritage </a:t>
            </a:r>
          </a:p>
          <a:p>
            <a:r>
              <a:rPr lang="en-GB" dirty="0" smtClean="0"/>
              <a:t>Eynsham: Enrique Guillen</a:t>
            </a:r>
          </a:p>
          <a:p>
            <a:endParaRPr lang="en-GB" dirty="0" smtClean="0"/>
          </a:p>
          <a:p>
            <a:r>
              <a:rPr lang="en-GB" dirty="0" smtClean="0"/>
              <a:t>Cheney started the game well and created chances early on with Stuart White heading against the bar from a corner after 10 minutes. Striker Chris Heritage gave the home side the lead mid way through the half, finishing off a good move that started way back with keeper Tim Williams. </a:t>
            </a:r>
          </a:p>
          <a:p>
            <a:r>
              <a:rPr lang="en-GB" dirty="0" smtClean="0"/>
              <a:t>Middleton extended their lead early in the second half through Tristan Salt and looked to be heading for a comfortable win, but Eynsham had other ideas and they pulled a goal back through Guillen with 15 minutes to go. In the closing period of the game they pushed Cheney back in their own penalty area as they looked for the equalizer to take the game in to extra time, but they were denied by in-form keeper Williams who made a number of fine saves to keep the visitors out and give Middleton the win.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Middleton Cheney</a:t>
            </a:r>
            <a:endParaRPr lang="en-GB" b="1" dirty="0"/>
          </a:p>
        </p:txBody>
      </p:sp>
      <p:sp>
        <p:nvSpPr>
          <p:cNvPr id="3" name="Content Placeholder 2"/>
          <p:cNvSpPr>
            <a:spLocks noGrp="1"/>
          </p:cNvSpPr>
          <p:nvPr>
            <p:ph idx="1"/>
          </p:nvPr>
        </p:nvSpPr>
        <p:spPr/>
        <p:txBody>
          <a:bodyPr>
            <a:normAutofit/>
          </a:bodyPr>
          <a:lstStyle/>
          <a:p>
            <a:pPr>
              <a:buNone/>
            </a:pPr>
            <a:r>
              <a:rPr lang="en-GB" sz="2000" b="1" dirty="0" smtClean="0"/>
              <a:t>Chairman				</a:t>
            </a:r>
          </a:p>
          <a:p>
            <a:pPr>
              <a:buNone/>
            </a:pPr>
            <a:r>
              <a:rPr lang="en-GB" sz="2000" b="1" dirty="0" smtClean="0"/>
              <a:t>Vice Chairman			</a:t>
            </a:r>
          </a:p>
          <a:p>
            <a:pPr>
              <a:buNone/>
            </a:pPr>
            <a:r>
              <a:rPr lang="en-GB" sz="2000" b="1" dirty="0" smtClean="0"/>
              <a:t>Secretary		Alan Gascoigne				</a:t>
            </a:r>
          </a:p>
          <a:p>
            <a:pPr>
              <a:buNone/>
            </a:pPr>
            <a:r>
              <a:rPr lang="en-GB" sz="2000" b="1" dirty="0" smtClean="0"/>
              <a:t>Treasurer			</a:t>
            </a:r>
          </a:p>
          <a:p>
            <a:pPr>
              <a:buNone/>
            </a:pPr>
            <a:r>
              <a:rPr lang="en-GB" sz="2000" b="1" dirty="0" smtClean="0"/>
              <a:t>1</a:t>
            </a:r>
            <a:r>
              <a:rPr lang="en-GB" sz="2000" b="1" baseline="30000" dirty="0" smtClean="0"/>
              <a:t>st</a:t>
            </a:r>
            <a:r>
              <a:rPr lang="en-GB" sz="2000" b="1" dirty="0" smtClean="0"/>
              <a:t> Team Manager	Chris Reynolds	</a:t>
            </a:r>
          </a:p>
          <a:p>
            <a:pPr>
              <a:buNone/>
            </a:pPr>
            <a:r>
              <a:rPr lang="en-GB" sz="2000" b="1" dirty="0" smtClean="0"/>
              <a:t>2</a:t>
            </a:r>
            <a:r>
              <a:rPr lang="en-GB" sz="2000" b="1" baseline="30000" dirty="0" smtClean="0"/>
              <a:t>nd</a:t>
            </a:r>
            <a:r>
              <a:rPr lang="en-GB" sz="2000" b="1" dirty="0" smtClean="0"/>
              <a:t> Team Manager</a:t>
            </a:r>
          </a:p>
          <a:p>
            <a:pPr>
              <a:buNone/>
            </a:pPr>
            <a:endParaRPr lang="en-GB" sz="2000" b="1" dirty="0" smtClean="0"/>
          </a:p>
          <a:p>
            <a:pPr>
              <a:buNone/>
            </a:pPr>
            <a:r>
              <a:rPr lang="en-GB" sz="2000" b="1" dirty="0" smtClean="0"/>
              <a:t>1</a:t>
            </a:r>
            <a:r>
              <a:rPr lang="en-GB" sz="2000" b="1" baseline="30000" dirty="0" smtClean="0"/>
              <a:t>st</a:t>
            </a:r>
            <a:r>
              <a:rPr lang="en-GB" sz="2000" b="1" dirty="0" smtClean="0"/>
              <a:t> Team		Oxford Senior League Div 1</a:t>
            </a:r>
          </a:p>
          <a:p>
            <a:pPr>
              <a:buNone/>
            </a:pPr>
            <a:r>
              <a:rPr lang="en-GB" sz="2000" b="1" dirty="0" smtClean="0"/>
              <a:t>Res Team	Banbury	</a:t>
            </a:r>
          </a:p>
          <a:p>
            <a:pPr>
              <a:buNone/>
            </a:pPr>
            <a:endParaRPr lang="en-US" sz="2000" b="1"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15</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0 v 7 Slade Farm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a:t>
            </a:r>
          </a:p>
          <a:p>
            <a:pPr eaLnBrk="1" hangingPunct="1">
              <a:lnSpc>
                <a:spcPct val="80000"/>
              </a:lnSpc>
              <a:buFontTx/>
              <a:buNone/>
            </a:pPr>
            <a:r>
              <a:rPr lang="en-GB" sz="1600" b="1" dirty="0" smtClean="0"/>
              <a:t>	S.Ciballi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A. Boyles</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G. Fuller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0 v 7 Slade Farm </a:t>
            </a:r>
            <a:br>
              <a:rPr lang="en-GB" b="1" dirty="0" smtClean="0"/>
            </a:br>
            <a:r>
              <a:rPr lang="en-GB" b="1" dirty="0" smtClean="0"/>
              <a:t/>
            </a:r>
            <a:br>
              <a:rPr lang="en-GB" b="1" dirty="0" smtClean="0"/>
            </a:br>
            <a:r>
              <a:rPr lang="en-GB" b="1" dirty="0" smtClean="0"/>
              <a:t>Saturday, 15 January 2011</a:t>
            </a:r>
            <a:r>
              <a:rPr lang="en-GB" dirty="0" smtClean="0"/>
              <a:t/>
            </a:r>
            <a:br>
              <a:rPr lang="en-GB" dirty="0" smtClean="0"/>
            </a:br>
            <a:endParaRPr lang="en-GB" dirty="0" smtClean="0"/>
          </a:p>
          <a:p>
            <a:r>
              <a:rPr lang="en-GB" dirty="0" smtClean="0"/>
              <a:t>Slade: Scorers NOT NAMED</a:t>
            </a:r>
          </a:p>
          <a:p>
            <a:endParaRPr lang="en-GB" dirty="0" smtClean="0"/>
          </a:p>
          <a:p>
            <a:r>
              <a:rPr lang="en-GB" dirty="0" smtClean="0"/>
              <a:t>Cheney started the game badly, conceding a goal in only the 2</a:t>
            </a:r>
            <a:r>
              <a:rPr lang="en-GB" baseline="30000" dirty="0" smtClean="0"/>
              <a:t>nd</a:t>
            </a:r>
            <a:r>
              <a:rPr lang="en-GB" dirty="0" smtClean="0"/>
              <a:t> minute and were on the back foot for most of the rest of the first half, going in 4-0 down at half time as the visitors dominated the play with some quick passing football which did not allow the home side to get in to the game.</a:t>
            </a:r>
          </a:p>
          <a:p>
            <a:r>
              <a:rPr lang="en-GB" dirty="0" smtClean="0"/>
              <a:t>Middleton came out in the second half with a little more conviction and managed to create a couple of half chances but were unable to stamp their mark on the game and Slade completed the rout by firing in a further three more goals before the final whistle blew.</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22</a:t>
            </a:r>
            <a:r>
              <a:rPr lang="en-GB" b="1" baseline="30000" dirty="0" smtClean="0"/>
              <a:t>nd</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2 v 4 Charlton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Booked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P. Hawkins 2	</a:t>
            </a:r>
          </a:p>
          <a:p>
            <a:pPr eaLnBrk="1" hangingPunct="1">
              <a:lnSpc>
                <a:spcPct val="80000"/>
              </a:lnSpc>
              <a:buFontTx/>
              <a:buNone/>
            </a:pPr>
            <a:r>
              <a:rPr lang="en-GB" sz="1600" b="1" dirty="0" smtClean="0"/>
              <a:t>	S.Ciballi					</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Sc. Finch</a:t>
            </a:r>
          </a:p>
          <a:p>
            <a:pPr eaLnBrk="1" hangingPunct="1">
              <a:lnSpc>
                <a:spcPct val="80000"/>
              </a:lnSpc>
              <a:buFontTx/>
              <a:buNone/>
            </a:pPr>
            <a:r>
              <a:rPr lang="en-GB" sz="1600" b="1" dirty="0" smtClean="0"/>
              <a:t>	L. Terry	Sent Off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524315"/>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2  v 4 Charlton </a:t>
            </a:r>
            <a:br>
              <a:rPr lang="en-GB" b="1" dirty="0" smtClean="0"/>
            </a:br>
            <a:r>
              <a:rPr lang="en-GB" b="1" dirty="0" smtClean="0"/>
              <a:t/>
            </a:r>
            <a:br>
              <a:rPr lang="en-GB" b="1" dirty="0" smtClean="0"/>
            </a:br>
            <a:r>
              <a:rPr lang="en-GB" b="1" dirty="0" smtClean="0"/>
              <a:t>Saturday, 22 January 2011</a:t>
            </a:r>
            <a:r>
              <a:rPr lang="en-GB" dirty="0" smtClean="0"/>
              <a:t/>
            </a:r>
            <a:br>
              <a:rPr lang="en-GB" dirty="0" smtClean="0"/>
            </a:br>
            <a:endParaRPr lang="en-GB" dirty="0" smtClean="0"/>
          </a:p>
          <a:p>
            <a:r>
              <a:rPr lang="en-GB" dirty="0" smtClean="0"/>
              <a:t>MC: P.Hawkins (2) </a:t>
            </a:r>
          </a:p>
          <a:p>
            <a:r>
              <a:rPr lang="en-GB" dirty="0" smtClean="0"/>
              <a:t>Charlton: (Goalscorers names not available)</a:t>
            </a:r>
          </a:p>
          <a:p>
            <a:endParaRPr lang="en-GB" dirty="0" smtClean="0"/>
          </a:p>
          <a:p>
            <a:r>
              <a:rPr lang="en-GB" dirty="0" smtClean="0"/>
              <a:t>Cheney started the game well, and played some quick passing football throughout the first half which did not allow the visitors to get in to the game, but despite dominating the first 45 minutes, the home side only went in to the break 1-0 up thanks to a goal from Perry Hawkins.</a:t>
            </a:r>
          </a:p>
          <a:p>
            <a:r>
              <a:rPr lang="en-GB" dirty="0" smtClean="0"/>
              <a:t>Unfortunately, Cheney were unable to hit the same rhythm in the second half and allowed the hard working visitors back in to the game, and although Hawkins was able to grab a second goal, it proved to be only consolation as Charlton hammered four in to the net before the final whistle.</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5</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2 v 3 Kidlington OB</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	Booked</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T. Salt	</a:t>
            </a:r>
          </a:p>
          <a:p>
            <a:pPr eaLnBrk="1" hangingPunct="1">
              <a:lnSpc>
                <a:spcPct val="80000"/>
              </a:lnSpc>
              <a:buFontTx/>
              <a:buNone/>
            </a:pPr>
            <a:r>
              <a:rPr lang="en-GB" sz="1600" b="1" dirty="0" smtClean="0"/>
              <a:t>	S.Ciballi					OG</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Sc. Finch</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St. Finch</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2 </a:t>
            </a:r>
            <a:r>
              <a:rPr lang="en-GB" b="1" u="sng" dirty="0" smtClean="0"/>
              <a:t>Kidlington OB</a:t>
            </a:r>
            <a:r>
              <a:rPr lang="en-GB" b="1" dirty="0" smtClean="0"/>
              <a:t> 3</a:t>
            </a:r>
            <a:br>
              <a:rPr lang="en-GB" b="1" dirty="0" smtClean="0"/>
            </a:br>
            <a:r>
              <a:rPr lang="en-GB" b="1" dirty="0" smtClean="0"/>
              <a:t>Saturday, 05 February 2011</a:t>
            </a:r>
            <a:r>
              <a:rPr lang="en-GB" dirty="0" smtClean="0"/>
              <a:t/>
            </a:r>
            <a:br>
              <a:rPr lang="en-GB" dirty="0" smtClean="0"/>
            </a:br>
            <a:endParaRPr lang="en-GB" dirty="0" smtClean="0"/>
          </a:p>
          <a:p>
            <a:r>
              <a:rPr lang="en-GB" dirty="0" smtClean="0"/>
              <a:t>MC: Tristan Salt&lt; og </a:t>
            </a:r>
          </a:p>
          <a:p>
            <a:r>
              <a:rPr lang="en-GB" dirty="0" smtClean="0"/>
              <a:t>KOBs? Kristian Thomas (2) Daniel Jones </a:t>
            </a:r>
          </a:p>
          <a:p>
            <a:r>
              <a:rPr lang="en-GB" dirty="0" smtClean="0"/>
              <a:t>Middleton welcomed Kidlington to Astrop Road on a very windy day and it was the conditions that were to settle the outcome of the game.</a:t>
            </a:r>
          </a:p>
          <a:p>
            <a:r>
              <a:rPr lang="en-GB" dirty="0" smtClean="0"/>
              <a:t>Cheney had the wind at their backs in the first half and made the most of it after the visitors had nearly taken the lead in the opening minutes. Kidlington keeper Wayne Foster then had to make three fine saves within the first ten minutes to keep his side in the game and to stake his claim for man of the match.</a:t>
            </a:r>
          </a:p>
          <a:p>
            <a:r>
              <a:rPr lang="en-GB" dirty="0" smtClean="0"/>
              <a:t>Cheney went on to create several more good chances throughout the first half before finding themselves 1-0 down following a defensive error which gave Kidlington the lead against the run of play.</a:t>
            </a:r>
          </a:p>
          <a:p>
            <a:r>
              <a:rPr lang="en-GB" dirty="0" smtClean="0"/>
              <a:t>The home side pulled themselves back level before the break when Tristan Salt lobbed the keeper with a curling effort from 25 yards. 1-1 at half time.</a:t>
            </a:r>
          </a:p>
          <a:p>
            <a:r>
              <a:rPr lang="en-GB" dirty="0" smtClean="0"/>
              <a:t>The second half started with both teams playing good attacking football, despite the conditions, and it was Kidlington who took the lead again, another defensive mistake giving them a 2-1 lead. Cheney then had a spell where they played their best football of the game and it was a slick passing move involving Tristan Salt and Chris Heritage that created the equaliser, when Kidlington defender Bekele turned Heritage’s cross in to his own net.</a:t>
            </a:r>
          </a:p>
          <a:p>
            <a:pPr algn="ctr"/>
            <a:r>
              <a:rPr lang="en-GB" b="1" dirty="0" smtClean="0"/>
              <a:t>Continued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754326"/>
          </a:xfrm>
          <a:prstGeom prst="rect">
            <a:avLst/>
          </a:prstGeom>
        </p:spPr>
        <p:txBody>
          <a:bodyPr wrap="square">
            <a:spAutoFit/>
          </a:bodyPr>
          <a:lstStyle/>
          <a:p>
            <a:r>
              <a:rPr lang="en-GB" dirty="0" smtClean="0"/>
              <a:t>The game looked to be heading for a draw when the visitors were awarded a free kick 30 yards out, and an unstoppable shot was fired in to the box with the wind behind it and found its way in to the net off the post, giving Cheney keeper Tim Williams no chance to keep it out, and securing the three points for Kidlington.</a:t>
            </a:r>
          </a:p>
          <a:p>
            <a:r>
              <a:rPr lang="en-GB" dirty="0" smtClean="0"/>
              <a:t>The game was played in good spirit by both teams and both managers agreed that referee Mark Strong contributed to this by having an excellent game in the middle.</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12</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2  v 1 Broughton &amp; NN</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Goal scorers	Sc. Finch	</a:t>
            </a:r>
          </a:p>
          <a:p>
            <a:pPr eaLnBrk="1" hangingPunct="1">
              <a:lnSpc>
                <a:spcPct val="80000"/>
              </a:lnSpc>
              <a:buFontTx/>
              <a:buNone/>
            </a:pPr>
            <a:r>
              <a:rPr lang="en-GB" sz="1600" b="1" dirty="0" smtClean="0"/>
              <a:t>	S.Ciballi					P. Hawkin</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L. Terry</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P. Hawkins						</a:t>
            </a:r>
          </a:p>
          <a:p>
            <a:pPr eaLnBrk="1" hangingPunct="1">
              <a:lnSpc>
                <a:spcPct val="80000"/>
              </a:lnSpc>
              <a:buFontTx/>
              <a:buNone/>
            </a:pPr>
            <a:r>
              <a:rPr lang="en-GB" sz="1600" b="1" dirty="0" smtClean="0"/>
              <a:t>	E. Chevis</a:t>
            </a:r>
          </a:p>
          <a:p>
            <a:pPr eaLnBrk="1" hangingPunct="1">
              <a:lnSpc>
                <a:spcPct val="80000"/>
              </a:lnSpc>
              <a:buFontTx/>
              <a:buNone/>
            </a:pPr>
            <a:r>
              <a:rPr lang="en-GB" sz="1600" b="1" dirty="0" smtClean="0"/>
              <a:t>	St. Finch</a:t>
            </a:r>
          </a:p>
          <a:p>
            <a:pPr eaLnBrk="1" hangingPunct="1">
              <a:lnSpc>
                <a:spcPct val="80000"/>
              </a:lnSpc>
              <a:buFontTx/>
              <a:buNone/>
            </a:pPr>
            <a:r>
              <a:rPr lang="en-GB" sz="1600" b="1" dirty="0" smtClean="0"/>
              <a:t>	S. Ream</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58532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2 </a:t>
            </a:r>
            <a:r>
              <a:rPr lang="en-GB" b="1" u="sng" dirty="0" smtClean="0"/>
              <a:t>Broughton &amp; NN</a:t>
            </a:r>
            <a:r>
              <a:rPr lang="en-GB" b="1" dirty="0" smtClean="0"/>
              <a:t> 1</a:t>
            </a:r>
            <a:br>
              <a:rPr lang="en-GB" b="1" dirty="0" smtClean="0"/>
            </a:br>
            <a:r>
              <a:rPr lang="en-GB" b="1" dirty="0" smtClean="0"/>
              <a:t/>
            </a:r>
            <a:br>
              <a:rPr lang="en-GB" b="1" dirty="0" smtClean="0"/>
            </a:br>
            <a:r>
              <a:rPr lang="en-GB" b="1" dirty="0" smtClean="0"/>
              <a:t>Saturday, 12 February 2011</a:t>
            </a:r>
            <a:r>
              <a:rPr lang="en-GB" dirty="0" smtClean="0"/>
              <a:t/>
            </a:r>
            <a:br>
              <a:rPr lang="en-GB" dirty="0" smtClean="0"/>
            </a:br>
            <a:endParaRPr lang="en-GB" dirty="0" smtClean="0"/>
          </a:p>
          <a:p>
            <a:r>
              <a:rPr lang="en-GB" dirty="0" smtClean="0"/>
              <a:t>Scorers:</a:t>
            </a:r>
          </a:p>
          <a:p>
            <a:r>
              <a:rPr lang="en-GB" b="1" dirty="0" smtClean="0"/>
              <a:t>MIDDLETON: </a:t>
            </a:r>
            <a:r>
              <a:rPr lang="en-GB" dirty="0" smtClean="0"/>
              <a:t>Scott Finch, Perry Hawkins </a:t>
            </a:r>
          </a:p>
          <a:p>
            <a:r>
              <a:rPr lang="en-GB" b="1" dirty="0" smtClean="0"/>
              <a:t>BROUGHTON &amp; NN:</a:t>
            </a:r>
            <a:r>
              <a:rPr lang="en-GB" dirty="0" smtClean="0"/>
              <a:t> Sam Grant</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19</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4 v 2 Oakley</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P. Carter			Goal scorers	Sc. Finch 2	</a:t>
            </a:r>
          </a:p>
          <a:p>
            <a:pPr eaLnBrk="1" hangingPunct="1">
              <a:lnSpc>
                <a:spcPct val="80000"/>
              </a:lnSpc>
              <a:buFontTx/>
              <a:buNone/>
            </a:pPr>
            <a:r>
              <a:rPr lang="en-GB" sz="1600" b="1" dirty="0" smtClean="0"/>
              <a:t>	S.Ciballi					P. Hawkin</a:t>
            </a:r>
          </a:p>
          <a:p>
            <a:pPr eaLnBrk="1" hangingPunct="1">
              <a:lnSpc>
                <a:spcPct val="80000"/>
              </a:lnSpc>
              <a:buFontTx/>
              <a:buNone/>
            </a:pPr>
            <a:r>
              <a:rPr lang="en-GB" sz="1600" b="1" dirty="0" smtClean="0"/>
              <a:t>	S. White					S. Twynham</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N. Wright</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S. Twynham						</a:t>
            </a:r>
          </a:p>
          <a:p>
            <a:pPr eaLnBrk="1" hangingPunct="1">
              <a:lnSpc>
                <a:spcPct val="80000"/>
              </a:lnSpc>
              <a:buFontTx/>
              <a:buNone/>
            </a:pPr>
            <a:r>
              <a:rPr lang="en-GB" sz="1600" b="1" dirty="0" smtClean="0"/>
              <a:t>	M. Ramsdale</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a:t>
            </a:r>
            <a:r>
              <a:rPr lang="en-GB" b="1" dirty="0"/>
              <a:t>4</a:t>
            </a:r>
            <a:r>
              <a:rPr lang="en-GB" b="1" baseline="30000" dirty="0" smtClean="0"/>
              <a:t>th</a:t>
            </a:r>
            <a:r>
              <a:rPr lang="en-GB" b="1" dirty="0" smtClean="0"/>
              <a:t> 2010</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Long Crendon 2 v 3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A. Buckingham			Goal scorers	S. Finch	</a:t>
            </a:r>
          </a:p>
          <a:p>
            <a:pPr eaLnBrk="1" hangingPunct="1">
              <a:lnSpc>
                <a:spcPct val="80000"/>
              </a:lnSpc>
              <a:buFontTx/>
              <a:buNone/>
            </a:pPr>
            <a:r>
              <a:rPr lang="en-GB" sz="1600" b="1" dirty="0" smtClean="0"/>
              <a:t>	S. Finch					E. Chevis</a:t>
            </a:r>
          </a:p>
          <a:p>
            <a:pPr eaLnBrk="1" hangingPunct="1">
              <a:lnSpc>
                <a:spcPct val="80000"/>
              </a:lnSpc>
              <a:buFontTx/>
              <a:buNone/>
            </a:pPr>
            <a:r>
              <a:rPr lang="en-GB" sz="1600" b="1" dirty="0" smtClean="0"/>
              <a:t>	N. Wright					A. Buckingham</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E. Chevis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4 v 2  Oakley </a:t>
            </a:r>
            <a:br>
              <a:rPr lang="en-GB" b="1" dirty="0" smtClean="0"/>
            </a:br>
            <a:r>
              <a:rPr lang="en-GB" b="1" dirty="0" smtClean="0"/>
              <a:t/>
            </a:r>
            <a:br>
              <a:rPr lang="en-GB" b="1" dirty="0" smtClean="0"/>
            </a:br>
            <a:r>
              <a:rPr lang="en-GB" b="1" dirty="0" smtClean="0"/>
              <a:t>Saturday, 19 February 2011</a:t>
            </a:r>
            <a:r>
              <a:rPr lang="en-GB" dirty="0" smtClean="0"/>
              <a:t/>
            </a:r>
            <a:br>
              <a:rPr lang="en-GB" dirty="0" smtClean="0"/>
            </a:br>
            <a:endParaRPr lang="en-GB" dirty="0" smtClean="0"/>
          </a:p>
          <a:p>
            <a:r>
              <a:rPr lang="en-GB" dirty="0" smtClean="0"/>
              <a:t>MC: Scott Finch (2), Perry Hawkins, Steve Twynham </a:t>
            </a:r>
          </a:p>
          <a:p>
            <a:r>
              <a:rPr lang="en-GB" dirty="0" smtClean="0"/>
              <a:t>Oakley: John Armstrong, Markie Barrett</a:t>
            </a:r>
          </a:p>
          <a:p>
            <a:r>
              <a:rPr lang="en-GB" dirty="0" smtClean="0"/>
              <a:t/>
            </a:r>
            <a:br>
              <a:rPr lang="en-GB" dirty="0" smtClean="0"/>
            </a:br>
            <a:endParaRPr lang="en-GB" dirty="0" smtClean="0"/>
          </a:p>
          <a:p>
            <a:r>
              <a:rPr lang="en-GB" dirty="0" smtClean="0"/>
              <a:t>Cheney started the game sharply and produced some quick flowing football in the early stages which the visitors struggled to cope with. Cheney made the most of this early pressure when top-scorer Perry Hawkins found the net to give the home side an early lead. They continued to press but could not find an opening to double their tally and paid the price with 20 minutes of the half remaining as Oakley equalized and then proceeded to dominate the rest of the half without being able to find the net again.</a:t>
            </a:r>
          </a:p>
          <a:p>
            <a:r>
              <a:rPr lang="en-GB" dirty="0" smtClean="0"/>
              <a:t>The second half started with the in-form Hawkins making way for substitute Steve Twynham, stepping up from the reserves, who proceeded to cause problems for the visiting defenders with his pace from the off. Cheney soon found the net for the second time with a headed goal from Scott Finch, who soon doubled his tally to make it 3-1 and put Middleton firmly in command of the game. Oakley reduced the arrears with a deflected goal mid way through the half but Twynham put the result beyond doubt when he left the Oakley defence for dead with his pace, and fired a shot past keeper Andy Durndall, giving him no chance and sealing the result to finish off a good all round performance. </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5</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3 Yarnton</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Booked	</a:t>
            </a:r>
          </a:p>
          <a:p>
            <a:pPr eaLnBrk="1" hangingPunct="1">
              <a:lnSpc>
                <a:spcPct val="80000"/>
              </a:lnSpc>
              <a:buFontTx/>
              <a:buNone/>
            </a:pPr>
            <a:r>
              <a:rPr lang="en-GB" sz="1600" b="1" dirty="0" smtClean="0"/>
              <a:t>	P. Carter	</a:t>
            </a:r>
          </a:p>
          <a:p>
            <a:pPr eaLnBrk="1" hangingPunct="1">
              <a:lnSpc>
                <a:spcPct val="80000"/>
              </a:lnSpc>
              <a:buFontTx/>
              <a:buNone/>
            </a:pPr>
            <a:r>
              <a:rPr lang="en-GB" sz="1600" b="1" dirty="0" smtClean="0"/>
              <a:t>	S. Ciballi			Goal scorers	Sc. Finch </a:t>
            </a:r>
          </a:p>
          <a:p>
            <a:pPr eaLnBrk="1" hangingPunct="1">
              <a:lnSpc>
                <a:spcPct val="80000"/>
              </a:lnSpc>
              <a:buFontTx/>
              <a:buNone/>
            </a:pPr>
            <a:r>
              <a:rPr lang="en-GB" sz="1600" b="1" dirty="0" smtClean="0"/>
              <a:t>	Sc. Finch					</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L. Terry						</a:t>
            </a:r>
          </a:p>
          <a:p>
            <a:pPr eaLnBrk="1" hangingPunct="1">
              <a:lnSpc>
                <a:spcPct val="80000"/>
              </a:lnSpc>
              <a:buFontTx/>
              <a:buNone/>
            </a:pPr>
            <a:r>
              <a:rPr lang="en-GB" sz="1600" b="1" dirty="0" smtClean="0"/>
              <a:t>	S. Twynham</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C. Reynolds	Sent Off						</a:t>
            </a:r>
          </a:p>
          <a:p>
            <a:pPr eaLnBrk="1" hangingPunct="1">
              <a:lnSpc>
                <a:spcPct val="80000"/>
              </a:lnSpc>
              <a:buFontTx/>
              <a:buNone/>
            </a:pPr>
            <a:r>
              <a:rPr lang="en-GB" sz="1600" b="1" dirty="0" smtClean="0"/>
              <a:t>	G. Fuller</a:t>
            </a:r>
          </a:p>
          <a:p>
            <a:pPr eaLnBrk="1" hangingPunct="1">
              <a:lnSpc>
                <a:spcPct val="80000"/>
              </a:lnSpc>
              <a:buFontTx/>
              <a:buNone/>
            </a:pPr>
            <a:r>
              <a:rPr lang="en-GB" sz="1600" b="1" dirty="0" smtClean="0"/>
              <a:t>	P. Hawkins</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1  v 3 Yarnton </a:t>
            </a:r>
            <a:br>
              <a:rPr lang="en-GB" b="1" dirty="0" smtClean="0"/>
            </a:br>
            <a:r>
              <a:rPr lang="en-GB" b="1" dirty="0" smtClean="0"/>
              <a:t/>
            </a:r>
            <a:br>
              <a:rPr lang="en-GB" b="1" dirty="0" smtClean="0"/>
            </a:br>
            <a:r>
              <a:rPr lang="en-GB" b="1" dirty="0" smtClean="0"/>
              <a:t>Saturday, 05 March 2011</a:t>
            </a:r>
            <a:r>
              <a:rPr lang="en-GB" dirty="0" smtClean="0"/>
              <a:t/>
            </a:r>
            <a:br>
              <a:rPr lang="en-GB" dirty="0" smtClean="0"/>
            </a:br>
            <a:endParaRPr lang="en-GB" dirty="0" smtClean="0"/>
          </a:p>
          <a:p>
            <a:r>
              <a:rPr lang="en-GB" b="1" dirty="0" smtClean="0"/>
              <a:t>MIDDLETON CHENEY 1 v 3 YARNTON</a:t>
            </a:r>
            <a:endParaRPr lang="en-GB" dirty="0" smtClean="0"/>
          </a:p>
          <a:p>
            <a:r>
              <a:rPr lang="en-GB" dirty="0" smtClean="0"/>
              <a:t>Scott Finch Tom Gubbins</a:t>
            </a:r>
          </a:p>
          <a:p>
            <a:r>
              <a:rPr lang="en-GB" dirty="0" smtClean="0"/>
              <a:t>Mark Harper</a:t>
            </a:r>
          </a:p>
          <a:p>
            <a:r>
              <a:rPr lang="en-GB" dirty="0" smtClean="0"/>
              <a:t>Ben Coupland</a:t>
            </a:r>
          </a:p>
          <a:p>
            <a:endParaRPr lang="en-GB" dirty="0" smtClean="0"/>
          </a:p>
          <a:p>
            <a:r>
              <a:rPr lang="en-GB" dirty="0" smtClean="0"/>
              <a:t>Cheney started the game better and dominated the early stages with Chris Heritage going close early on, but once Yarnton found their game, they proceeded to dominate things for the remainder of the first half and went in at the break 3-0 up courtesy of goals from Gubbins, Harper and Coupland.</a:t>
            </a:r>
          </a:p>
          <a:p>
            <a:r>
              <a:rPr lang="en-GB" dirty="0" smtClean="0"/>
              <a:t>The second half was completely different, with Cheney coming out looking a completely different side, taking control of the early exchanges and making the visiting defence work hard for the first time in the game. Scott Finch pulled a goal back for Cheney, hit the post with a good header soon after and then hit the woodwork again from the penalty spot after Paul Carter had been brought down in the area.</a:t>
            </a:r>
          </a:p>
          <a:p>
            <a:r>
              <a:rPr lang="en-GB" dirty="0" smtClean="0"/>
              <a:t>But despite their pressure, the home side could not find the back of the net and Yarnton held on for a deserved victory.</a:t>
            </a:r>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12</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20000"/>
          </a:bodyPr>
          <a:lstStyle/>
          <a:p>
            <a:pPr algn="ctr" eaLnBrk="1" hangingPunct="1">
              <a:lnSpc>
                <a:spcPct val="80000"/>
              </a:lnSpc>
              <a:buFontTx/>
              <a:buNone/>
            </a:pPr>
            <a:r>
              <a:rPr lang="en-GB" sz="2400" b="1" dirty="0" smtClean="0"/>
              <a:t>Oxford Irish  3 v 0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700" b="1" dirty="0" smtClean="0"/>
              <a:t>C. Heritage			</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K. Coles</a:t>
            </a:r>
          </a:p>
          <a:p>
            <a:pPr eaLnBrk="1" hangingPunct="1">
              <a:lnSpc>
                <a:spcPct val="80000"/>
              </a:lnSpc>
              <a:buFontTx/>
              <a:buNone/>
            </a:pPr>
            <a:r>
              <a:rPr lang="en-GB" sz="1700" b="1" dirty="0" smtClean="0"/>
              <a:t>	L. Finch		</a:t>
            </a:r>
          </a:p>
          <a:p>
            <a:pPr eaLnBrk="1" hangingPunct="1">
              <a:lnSpc>
                <a:spcPct val="80000"/>
              </a:lnSpc>
              <a:buFontTx/>
              <a:buNone/>
            </a:pPr>
            <a:r>
              <a:rPr lang="en-GB" sz="1700" b="1" dirty="0" smtClean="0"/>
              <a:t>	T. Salt	</a:t>
            </a:r>
          </a:p>
          <a:p>
            <a:pPr eaLnBrk="1" hangingPunct="1">
              <a:lnSpc>
                <a:spcPct val="80000"/>
              </a:lnSpc>
              <a:buFontTx/>
              <a:buNone/>
            </a:pPr>
            <a:r>
              <a:rPr lang="en-GB" sz="1700" b="1" dirty="0" smtClean="0"/>
              <a:t>	P. Carter			Goal scorers	</a:t>
            </a:r>
          </a:p>
          <a:p>
            <a:pPr eaLnBrk="1" hangingPunct="1">
              <a:lnSpc>
                <a:spcPct val="80000"/>
              </a:lnSpc>
              <a:buFontTx/>
              <a:buNone/>
            </a:pPr>
            <a:r>
              <a:rPr lang="en-GB" sz="1700" b="1" dirty="0" smtClean="0"/>
              <a:t>	S. Ciballi					</a:t>
            </a:r>
          </a:p>
          <a:p>
            <a:pPr eaLnBrk="1" hangingPunct="1">
              <a:lnSpc>
                <a:spcPct val="80000"/>
              </a:lnSpc>
              <a:buFontTx/>
              <a:buNone/>
            </a:pPr>
            <a:r>
              <a:rPr lang="en-GB" sz="1700" b="1" dirty="0" smtClean="0"/>
              <a:t>	S. White					</a:t>
            </a:r>
          </a:p>
          <a:p>
            <a:pPr eaLnBrk="1" hangingPunct="1">
              <a:lnSpc>
                <a:spcPct val="80000"/>
              </a:lnSpc>
              <a:buFontTx/>
              <a:buNone/>
            </a:pPr>
            <a:r>
              <a:rPr lang="en-GB" sz="1700" b="1" dirty="0" smtClean="0"/>
              <a:t>	N. Wright						</a:t>
            </a:r>
          </a:p>
          <a:p>
            <a:pPr eaLnBrk="1" hangingPunct="1">
              <a:lnSpc>
                <a:spcPct val="80000"/>
              </a:lnSpc>
              <a:buFontTx/>
              <a:buNone/>
            </a:pPr>
            <a:r>
              <a:rPr lang="en-GB" sz="1700" b="1" dirty="0" smtClean="0"/>
              <a:t>	S. Twynham</a:t>
            </a:r>
          </a:p>
          <a:p>
            <a:pPr eaLnBrk="1" hangingPunct="1">
              <a:lnSpc>
                <a:spcPct val="80000"/>
              </a:lnSpc>
              <a:buFontTx/>
              <a:buNone/>
            </a:pPr>
            <a:r>
              <a:rPr lang="en-GB" sz="1700" b="1" dirty="0" smtClean="0"/>
              <a:t>	M. Ramsdale						</a:t>
            </a:r>
          </a:p>
          <a:p>
            <a:pPr eaLnBrk="1" hangingPunct="1">
              <a:lnSpc>
                <a:spcPct val="80000"/>
              </a:lnSpc>
              <a:buFontTx/>
              <a:buNone/>
            </a:pPr>
            <a:r>
              <a:rPr lang="en-GB" sz="1700" b="1" dirty="0" smtClean="0"/>
              <a:t>	P. Hawkins							</a:t>
            </a:r>
          </a:p>
          <a:p>
            <a:pPr eaLnBrk="1" hangingPunct="1">
              <a:lnSpc>
                <a:spcPct val="80000"/>
              </a:lnSpc>
              <a:buFontTx/>
              <a:buNone/>
            </a:pPr>
            <a:r>
              <a:rPr lang="en-GB" sz="1700" b="1" dirty="0" smtClean="0"/>
              <a:t>	B. Nelder</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19</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20000"/>
          </a:bodyPr>
          <a:lstStyle/>
          <a:p>
            <a:pPr algn="ctr" eaLnBrk="1" hangingPunct="1">
              <a:lnSpc>
                <a:spcPct val="80000"/>
              </a:lnSpc>
              <a:buFontTx/>
              <a:buNone/>
            </a:pPr>
            <a:r>
              <a:rPr lang="en-GB" sz="2400" b="1" dirty="0" smtClean="0"/>
              <a:t>  Middleton Cheney  4 v 0 Chadlington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700" b="1" dirty="0" smtClean="0"/>
              <a:t>C. Heritage			</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L. Finch</a:t>
            </a:r>
          </a:p>
          <a:p>
            <a:pPr eaLnBrk="1" hangingPunct="1">
              <a:lnSpc>
                <a:spcPct val="80000"/>
              </a:lnSpc>
              <a:buFontTx/>
              <a:buNone/>
            </a:pPr>
            <a:r>
              <a:rPr lang="en-GB" sz="1700" b="1" dirty="0" smtClean="0"/>
              <a:t>	T. Salt</a:t>
            </a:r>
          </a:p>
          <a:p>
            <a:pPr eaLnBrk="1" hangingPunct="1">
              <a:lnSpc>
                <a:spcPct val="80000"/>
              </a:lnSpc>
              <a:buFontTx/>
              <a:buNone/>
            </a:pPr>
            <a:r>
              <a:rPr lang="en-GB" sz="1700" b="1" dirty="0" smtClean="0"/>
              <a:t>	P. Carter		</a:t>
            </a:r>
          </a:p>
          <a:p>
            <a:pPr eaLnBrk="1" hangingPunct="1">
              <a:lnSpc>
                <a:spcPct val="80000"/>
              </a:lnSpc>
              <a:buFontTx/>
              <a:buNone/>
            </a:pPr>
            <a:r>
              <a:rPr lang="en-GB" sz="1700" b="1" dirty="0" smtClean="0"/>
              <a:t>	S. Ciballi</a:t>
            </a:r>
          </a:p>
          <a:p>
            <a:pPr eaLnBrk="1" hangingPunct="1">
              <a:lnSpc>
                <a:spcPct val="80000"/>
              </a:lnSpc>
              <a:buFontTx/>
              <a:buNone/>
            </a:pPr>
            <a:r>
              <a:rPr lang="en-GB" sz="1700" b="1" dirty="0" smtClean="0"/>
              <a:t>	S. White			Goal scorers	S. Twynham 2	</a:t>
            </a:r>
          </a:p>
          <a:p>
            <a:pPr eaLnBrk="1" hangingPunct="1">
              <a:lnSpc>
                <a:spcPct val="80000"/>
              </a:lnSpc>
              <a:buFontTx/>
              <a:buNone/>
            </a:pPr>
            <a:r>
              <a:rPr lang="en-GB" sz="1700" b="1" dirty="0" smtClean="0"/>
              <a:t>	N. Wright					S. White</a:t>
            </a:r>
          </a:p>
          <a:p>
            <a:pPr eaLnBrk="1" hangingPunct="1">
              <a:lnSpc>
                <a:spcPct val="80000"/>
              </a:lnSpc>
              <a:buFontTx/>
              <a:buNone/>
            </a:pPr>
            <a:r>
              <a:rPr lang="en-GB" sz="1700" b="1" dirty="0" smtClean="0"/>
              <a:t>	A. Boyles					C. Heritage</a:t>
            </a:r>
          </a:p>
          <a:p>
            <a:pPr eaLnBrk="1" hangingPunct="1">
              <a:lnSpc>
                <a:spcPct val="80000"/>
              </a:lnSpc>
              <a:buFontTx/>
              <a:buNone/>
            </a:pPr>
            <a:r>
              <a:rPr lang="en-GB" sz="1700" b="1" dirty="0" smtClean="0"/>
              <a:t>	S. Twynham						</a:t>
            </a:r>
          </a:p>
          <a:p>
            <a:pPr eaLnBrk="1" hangingPunct="1">
              <a:lnSpc>
                <a:spcPct val="80000"/>
              </a:lnSpc>
              <a:buFontTx/>
              <a:buNone/>
            </a:pPr>
            <a:r>
              <a:rPr lang="en-GB" sz="1700" b="1" dirty="0" smtClean="0"/>
              <a:t>	M.Ramsdale</a:t>
            </a:r>
          </a:p>
          <a:p>
            <a:pPr eaLnBrk="1" hangingPunct="1">
              <a:lnSpc>
                <a:spcPct val="80000"/>
              </a:lnSpc>
              <a:buFontTx/>
              <a:buNone/>
            </a:pPr>
            <a:r>
              <a:rPr lang="en-GB" sz="1700" b="1" dirty="0" smtClean="0"/>
              <a:t>	S. Ream						</a:t>
            </a:r>
          </a:p>
          <a:p>
            <a:pPr eaLnBrk="1" hangingPunct="1">
              <a:lnSpc>
                <a:spcPct val="80000"/>
              </a:lnSpc>
              <a:buFontTx/>
              <a:buNone/>
            </a:pPr>
            <a:r>
              <a:rPr lang="en-GB" sz="1700" b="1" dirty="0" smtClean="0"/>
              <a:t>	A. Cross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4  v 0 Chadlington </a:t>
            </a:r>
            <a:br>
              <a:rPr lang="en-GB" b="1" dirty="0" smtClean="0"/>
            </a:br>
            <a:r>
              <a:rPr lang="en-GB" b="1" dirty="0" smtClean="0"/>
              <a:t/>
            </a:r>
            <a:br>
              <a:rPr lang="en-GB" b="1" dirty="0" smtClean="0"/>
            </a:br>
            <a:r>
              <a:rPr lang="en-GB" b="1" dirty="0" smtClean="0"/>
              <a:t>Saturday, 19 March 2011</a:t>
            </a:r>
            <a:r>
              <a:rPr lang="en-GB" dirty="0" smtClean="0"/>
              <a:t/>
            </a:r>
            <a:br>
              <a:rPr lang="en-GB" dirty="0" smtClean="0"/>
            </a:br>
            <a:endParaRPr lang="en-GB" dirty="0" smtClean="0"/>
          </a:p>
          <a:p>
            <a:r>
              <a:rPr lang="en-GB" dirty="0" smtClean="0"/>
              <a:t>MC: Steve Twynham (2) Stuart White, Chris Heritage </a:t>
            </a:r>
          </a:p>
          <a:p>
            <a:endParaRPr lang="en-GB" dirty="0" smtClean="0"/>
          </a:p>
          <a:p>
            <a:r>
              <a:rPr lang="en-GB" dirty="0" smtClean="0"/>
              <a:t>Middleton put in a commanding performance from the off to take all three points from visitors Chadlington. Chris Heritage gave the home side an early lead, slotting home a Paul Carter cross and this was soon doubled as Steve Twynham added a second. A Stuart White penalty then gave Cheney a 3-0 lead going in to the break. </a:t>
            </a:r>
          </a:p>
          <a:p>
            <a:r>
              <a:rPr lang="en-GB" dirty="0" smtClean="0"/>
              <a:t>Twynham scored again soon after the re-start to put the game beyond doubt and secure the points for Cheney. The game was played in good spirits and refereed extremely well by David Burns.</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26</a:t>
            </a:r>
            <a:r>
              <a:rPr lang="en-GB" b="1" baseline="30000" dirty="0" smtClean="0"/>
              <a:t>th</a:t>
            </a:r>
            <a:r>
              <a:rPr lang="en-GB" b="1" dirty="0" smtClean="0"/>
              <a:t> 2011</a:t>
            </a:r>
            <a:br>
              <a:rPr lang="en-GB" b="1" dirty="0" smtClean="0"/>
            </a:br>
            <a:r>
              <a:rPr lang="en-GB" sz="2400" b="1" dirty="0" smtClean="0"/>
              <a:t>Oxon Ben Turner Cup Ouarter Final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2 v 1 Chadlington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T. Salt				Goal scorers	A. Boyles 2</a:t>
            </a:r>
          </a:p>
          <a:p>
            <a:pPr eaLnBrk="1" hangingPunct="1">
              <a:lnSpc>
                <a:spcPct val="80000"/>
              </a:lnSpc>
              <a:buFontTx/>
              <a:buNone/>
            </a:pPr>
            <a:r>
              <a:rPr lang="en-GB" sz="1600" b="1" dirty="0" smtClean="0"/>
              <a:t>	P. Carter					</a:t>
            </a:r>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S. White	Booked						</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L. Terry</a:t>
            </a:r>
          </a:p>
          <a:p>
            <a:pPr eaLnBrk="1" hangingPunct="1">
              <a:lnSpc>
                <a:spcPct val="80000"/>
              </a:lnSpc>
              <a:buFontTx/>
              <a:buNone/>
            </a:pPr>
            <a:r>
              <a:rPr lang="en-GB" sz="1600" b="1" dirty="0" smtClean="0"/>
              <a:t>	S. Twynham	</a:t>
            </a:r>
          </a:p>
          <a:p>
            <a:pPr eaLnBrk="1" hangingPunct="1">
              <a:lnSpc>
                <a:spcPct val="80000"/>
              </a:lnSpc>
              <a:buFontTx/>
              <a:buNone/>
            </a:pPr>
            <a:r>
              <a:rPr lang="en-GB" sz="1600" b="1" dirty="0" smtClean="0"/>
              <a:t>	M. Ramsdale</a:t>
            </a:r>
          </a:p>
          <a:p>
            <a:pPr eaLnBrk="1" hangingPunct="1">
              <a:lnSpc>
                <a:spcPct val="80000"/>
              </a:lnSpc>
              <a:buFontTx/>
              <a:buNone/>
            </a:pPr>
            <a:r>
              <a:rPr lang="en-GB" sz="1600" b="1" dirty="0" smtClean="0"/>
              <a:t>	E. Chevis</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294305"/>
          </a:xfrm>
          <a:prstGeom prst="rect">
            <a:avLst/>
          </a:prstGeom>
        </p:spPr>
        <p:txBody>
          <a:bodyPr wrap="square">
            <a:spAutoFit/>
          </a:bodyPr>
          <a:lstStyle/>
          <a:p>
            <a:r>
              <a:rPr lang="en-GB" b="1" dirty="0" smtClean="0"/>
              <a:t>Ben Turner Cup</a:t>
            </a:r>
            <a:br>
              <a:rPr lang="en-GB" b="1" dirty="0" smtClean="0"/>
            </a:br>
            <a:r>
              <a:rPr lang="en-GB" b="1" dirty="0" smtClean="0"/>
              <a:t>Quarter Final</a:t>
            </a:r>
            <a:br>
              <a:rPr lang="en-GB" b="1" dirty="0" smtClean="0"/>
            </a:br>
            <a:r>
              <a:rPr lang="en-GB" b="1" dirty="0" smtClean="0"/>
              <a:t>Middleton Cheney 2 v 1 Chadlington </a:t>
            </a:r>
            <a:br>
              <a:rPr lang="en-GB" b="1" dirty="0" smtClean="0"/>
            </a:br>
            <a:r>
              <a:rPr lang="en-GB" b="1" dirty="0" smtClean="0"/>
              <a:t>Saturday, 26 March 2011</a:t>
            </a:r>
            <a:r>
              <a:rPr lang="en-GB" dirty="0" smtClean="0"/>
              <a:t/>
            </a:r>
            <a:br>
              <a:rPr lang="en-GB" dirty="0" smtClean="0"/>
            </a:br>
            <a:endParaRPr lang="en-GB" dirty="0" smtClean="0"/>
          </a:p>
          <a:p>
            <a:r>
              <a:rPr lang="en-GB" dirty="0" smtClean="0"/>
              <a:t>MC: Andrew Boyles (2) </a:t>
            </a:r>
          </a:p>
          <a:p>
            <a:r>
              <a:rPr lang="en-GB" dirty="0" smtClean="0"/>
              <a:t>Chad: James O’Brian</a:t>
            </a:r>
          </a:p>
          <a:p>
            <a:endParaRPr lang="en-GB" dirty="0" smtClean="0"/>
          </a:p>
          <a:p>
            <a:r>
              <a:rPr lang="en-GB" dirty="0" smtClean="0"/>
              <a:t>Cheney hosted Chadlington for the second week running, this time with a Ben Turner semi-final place at stake. While Cheney ended the game with the result in their favour, this proved to be a much harder game than the previous weeks convincing victory. The visitors started the game much the better and had most of the early possession, but failed to make Cheney keeper Tim Williams work at all. Cheney crept back in to the game mid-way through the half and created a number of half chances, with Chris Heritage. Steve Twynham and Stuart White all going close but the game was nicely poised at 0-0 as the teams went in for the break.</a:t>
            </a:r>
          </a:p>
          <a:p>
            <a:r>
              <a:rPr lang="en-GB" dirty="0" smtClean="0"/>
              <a:t>Chadlington gained the upper hand early in the second half when James O’Brian took advantage of a poor clearance from a corner to volley home from 12 yards to put the visitors ahead. The lead was to be short lived as Cheney upped their game and were soon rewarded with an equalizer as Andrew Boyles broke down the left and hit a low shot past keeper Shepperd which hit the far post and settled in to the back of the net. The same player was soon to give the home side the lead when he got on the end of a Mike Ramsdale free kick to fire a bullet header in to the Chadlington net, giving Sheppherd no chance to save. Middleton had further chances to finish the game but could not find the net again, and the visitors battled through to the final whistle as they attempted to find the equalizer, but it is Cheney who move on to a semi final clash against Bletchingdon in 3 weeks time. </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2</a:t>
            </a:r>
            <a:r>
              <a:rPr lang="en-GB" b="1" baseline="30000" dirty="0" smtClean="0"/>
              <a:t>nd</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20000"/>
          </a:bodyPr>
          <a:lstStyle/>
          <a:p>
            <a:pPr algn="ctr" eaLnBrk="1" hangingPunct="1">
              <a:lnSpc>
                <a:spcPct val="80000"/>
              </a:lnSpc>
              <a:buFontTx/>
              <a:buNone/>
            </a:pPr>
            <a:r>
              <a:rPr lang="en-GB" sz="2400" b="1" dirty="0" smtClean="0"/>
              <a:t>  Yarnton 0 v 2 Middleton Cheney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700" b="1" dirty="0" smtClean="0"/>
              <a:t>C. Heritage			</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K. Coles</a:t>
            </a:r>
          </a:p>
          <a:p>
            <a:pPr eaLnBrk="1" hangingPunct="1">
              <a:lnSpc>
                <a:spcPct val="80000"/>
              </a:lnSpc>
              <a:buFontTx/>
              <a:buNone/>
            </a:pPr>
            <a:r>
              <a:rPr lang="en-GB" sz="1700" b="1" dirty="0" smtClean="0"/>
              <a:t>	T. Salt</a:t>
            </a:r>
          </a:p>
          <a:p>
            <a:pPr eaLnBrk="1" hangingPunct="1">
              <a:lnSpc>
                <a:spcPct val="80000"/>
              </a:lnSpc>
              <a:buFontTx/>
              <a:buNone/>
            </a:pPr>
            <a:r>
              <a:rPr lang="en-GB" sz="1700" b="1" dirty="0" smtClean="0"/>
              <a:t>	P. Carter		</a:t>
            </a:r>
          </a:p>
          <a:p>
            <a:pPr eaLnBrk="1" hangingPunct="1">
              <a:lnSpc>
                <a:spcPct val="80000"/>
              </a:lnSpc>
              <a:buFontTx/>
              <a:buNone/>
            </a:pPr>
            <a:r>
              <a:rPr lang="en-GB" sz="1700" b="1" dirty="0" smtClean="0"/>
              <a:t>	S. White</a:t>
            </a:r>
          </a:p>
          <a:p>
            <a:pPr eaLnBrk="1" hangingPunct="1">
              <a:lnSpc>
                <a:spcPct val="80000"/>
              </a:lnSpc>
              <a:buFontTx/>
              <a:buNone/>
            </a:pPr>
            <a:r>
              <a:rPr lang="en-GB" sz="1700" b="1" dirty="0" smtClean="0"/>
              <a:t>	A. Buckingham			Goal scorers	P. Carter	</a:t>
            </a:r>
          </a:p>
          <a:p>
            <a:pPr eaLnBrk="1" hangingPunct="1">
              <a:lnSpc>
                <a:spcPct val="80000"/>
              </a:lnSpc>
              <a:buFontTx/>
              <a:buNone/>
            </a:pPr>
            <a:r>
              <a:rPr lang="en-GB" sz="1700" b="1" dirty="0" smtClean="0"/>
              <a:t>	N. Wright					A. Buckingham</a:t>
            </a:r>
          </a:p>
          <a:p>
            <a:pPr eaLnBrk="1" hangingPunct="1">
              <a:lnSpc>
                <a:spcPct val="80000"/>
              </a:lnSpc>
              <a:buFontTx/>
              <a:buNone/>
            </a:pPr>
            <a:r>
              <a:rPr lang="en-GB" sz="1700" b="1" dirty="0" smtClean="0"/>
              <a:t>	P. Connolly					</a:t>
            </a:r>
          </a:p>
          <a:p>
            <a:pPr eaLnBrk="1" hangingPunct="1">
              <a:lnSpc>
                <a:spcPct val="80000"/>
              </a:lnSpc>
              <a:buFontTx/>
              <a:buNone/>
            </a:pPr>
            <a:r>
              <a:rPr lang="en-GB" sz="1700" b="1" dirty="0" smtClean="0"/>
              <a:t>	M. Ramsdale						</a:t>
            </a:r>
          </a:p>
          <a:p>
            <a:pPr eaLnBrk="1" hangingPunct="1">
              <a:lnSpc>
                <a:spcPct val="80000"/>
              </a:lnSpc>
              <a:buFontTx/>
              <a:buNone/>
            </a:pPr>
            <a:r>
              <a:rPr lang="en-GB" sz="1700" b="1" dirty="0" smtClean="0"/>
              <a:t>	B. Nelder</a:t>
            </a:r>
          </a:p>
          <a:p>
            <a:pPr eaLnBrk="1" hangingPunct="1">
              <a:lnSpc>
                <a:spcPct val="80000"/>
              </a:lnSpc>
              <a:buFontTx/>
              <a:buNone/>
            </a:pPr>
            <a:r>
              <a:rPr lang="en-GB" sz="1700" b="1" dirty="0" smtClean="0"/>
              <a:t>	E. Chevis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Yarnton 0 v 2 Middleton Cheney </a:t>
            </a:r>
            <a:br>
              <a:rPr lang="en-GB" b="1" dirty="0" smtClean="0"/>
            </a:br>
            <a:r>
              <a:rPr lang="en-GB" b="1" dirty="0" smtClean="0"/>
              <a:t/>
            </a:r>
            <a:br>
              <a:rPr lang="en-GB" b="1" dirty="0" smtClean="0"/>
            </a:br>
            <a:r>
              <a:rPr lang="en-GB" b="1" dirty="0" smtClean="0"/>
              <a:t>Saturday, 02 April 2011</a:t>
            </a:r>
            <a:r>
              <a:rPr lang="en-GB" dirty="0" smtClean="0"/>
              <a:t/>
            </a:r>
            <a:br>
              <a:rPr lang="en-GB" dirty="0" smtClean="0"/>
            </a:br>
            <a:endParaRPr lang="en-GB" dirty="0" smtClean="0"/>
          </a:p>
          <a:p>
            <a:r>
              <a:rPr lang="en-GB" dirty="0" smtClean="0"/>
              <a:t>MC: Aaron Buckingham, Paul Carder</a:t>
            </a:r>
          </a:p>
          <a:p>
            <a:endParaRPr lang="en-GB" dirty="0" smtClean="0"/>
          </a:p>
          <a:p>
            <a:r>
              <a:rPr lang="en-GB" dirty="0" smtClean="0"/>
              <a:t>Yarnton resent poor form continued with a two nil defeat at home to Middleton Cheney, Two first half goals from Aaron Buckingham and Paul Carder. It could have been more?</a:t>
            </a:r>
          </a:p>
          <a:p>
            <a:r>
              <a:rPr lang="en-GB" dirty="0" smtClean="0"/>
              <a:t>Yarnton tried to stage a comeback in the second half only to see the Middleton Cheney defence hold fast.</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Long Crendon 2  v 3 Middleton Cheney </a:t>
            </a:r>
            <a:br>
              <a:rPr lang="en-GB" b="1" dirty="0" smtClean="0"/>
            </a:br>
            <a:r>
              <a:rPr lang="en-GB" b="1" dirty="0" smtClean="0"/>
              <a:t/>
            </a:r>
            <a:br>
              <a:rPr lang="en-GB" b="1" dirty="0" smtClean="0"/>
            </a:br>
            <a:r>
              <a:rPr lang="en-GB" b="1" dirty="0" smtClean="0"/>
              <a:t>Saturday, 04 September 2010</a:t>
            </a:r>
            <a:r>
              <a:rPr lang="en-GB" dirty="0" smtClean="0"/>
              <a:t/>
            </a:r>
            <a:br>
              <a:rPr lang="en-GB" dirty="0" smtClean="0"/>
            </a:br>
            <a:endParaRPr lang="en-GB" dirty="0" smtClean="0"/>
          </a:p>
          <a:p>
            <a:r>
              <a:rPr lang="en-GB" dirty="0" smtClean="0"/>
              <a:t>LC: Chris Walker, Matt Hopwood</a:t>
            </a:r>
          </a:p>
          <a:p>
            <a:r>
              <a:rPr lang="en-GB" dirty="0" smtClean="0"/>
              <a:t>MC: Scott Finch, Elliot Chezis, Alan Buckingham, </a:t>
            </a:r>
          </a:p>
          <a:p>
            <a:r>
              <a:rPr lang="en-GB" dirty="0" smtClean="0"/>
              <a:t>Middleton Cheney's preparation for the big kick off to the new season was hampered as one of the cars carrying their manager and three players to the game broke down on route. However, it was Long Crendon who started the game in second gear as they struggled to get to grips with Division One football. Scott finch kick-started the 2010/11 campaign for Cheney with a scruffy goal from a Rory Delap type throw in that Crendon really should have dealt better with.</a:t>
            </a:r>
          </a:p>
          <a:p>
            <a:r>
              <a:rPr lang="en-GB" dirty="0" smtClean="0"/>
              <a:t>Crendon rallied after this early set back and were soon on level terms after a barnstorming run from midfielder Chris Walker resulted in a free kick 20 yards from goal. Chris dusted himself down and tucked away the free kick into the bottom left hand corner of the net. Somewhat slightly against the run of play Crendon soon found themselves behind once again moments before half time. Cheney forward Elliot Chezis latched onto a hopeful ball forward, outstripped the Crendon centre back and rifled the ball into the left hand corner. Chezis's effort gave Greig Horton in the Crendon goal no chance as Cheney went in 2-1 up at the break.</a:t>
            </a:r>
          </a:p>
          <a:p>
            <a:endParaRPr lang="en-GB" dirty="0" smtClean="0"/>
          </a:p>
          <a:p>
            <a:pPr algn="ctr"/>
            <a:r>
              <a:rPr lang="en-GB" b="1" dirty="0" smtClean="0"/>
              <a:t>Continued</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9</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Kidlington OB 2 V 5 Middleton Cheney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K. Coles</a:t>
            </a:r>
          </a:p>
          <a:p>
            <a:pPr eaLnBrk="1" hangingPunct="1">
              <a:lnSpc>
                <a:spcPct val="80000"/>
              </a:lnSpc>
              <a:buFontTx/>
              <a:buNone/>
            </a:pPr>
            <a:r>
              <a:rPr lang="en-GB" sz="1700" b="1" dirty="0" smtClean="0"/>
              <a:t>	L. Finch</a:t>
            </a:r>
          </a:p>
          <a:p>
            <a:pPr eaLnBrk="1" hangingPunct="1">
              <a:lnSpc>
                <a:spcPct val="80000"/>
              </a:lnSpc>
              <a:buFontTx/>
              <a:buNone/>
            </a:pPr>
            <a:r>
              <a:rPr lang="en-GB" sz="1700" b="1" dirty="0" smtClean="0"/>
              <a:t>	P. Carter</a:t>
            </a:r>
          </a:p>
          <a:p>
            <a:pPr eaLnBrk="1" hangingPunct="1">
              <a:lnSpc>
                <a:spcPct val="80000"/>
              </a:lnSpc>
              <a:buFontTx/>
              <a:buNone/>
            </a:pPr>
            <a:r>
              <a:rPr lang="en-GB" sz="1700" b="1" dirty="0" smtClean="0"/>
              <a:t>	S. Ciballi		</a:t>
            </a:r>
          </a:p>
          <a:p>
            <a:pPr eaLnBrk="1" hangingPunct="1">
              <a:lnSpc>
                <a:spcPct val="80000"/>
              </a:lnSpc>
              <a:buFontTx/>
              <a:buNone/>
            </a:pPr>
            <a:r>
              <a:rPr lang="en-GB" sz="1700" b="1" dirty="0" smtClean="0"/>
              <a:t>	N. Wright</a:t>
            </a:r>
          </a:p>
          <a:p>
            <a:pPr eaLnBrk="1" hangingPunct="1">
              <a:lnSpc>
                <a:spcPct val="80000"/>
              </a:lnSpc>
              <a:buFontTx/>
              <a:buNone/>
            </a:pPr>
            <a:r>
              <a:rPr lang="en-GB" sz="1700" b="1" dirty="0" smtClean="0"/>
              <a:t>	A. Boyles			Goal scorers	S. Twynham 2	</a:t>
            </a:r>
          </a:p>
          <a:p>
            <a:pPr eaLnBrk="1" hangingPunct="1">
              <a:lnSpc>
                <a:spcPct val="80000"/>
              </a:lnSpc>
              <a:buFontTx/>
              <a:buNone/>
            </a:pPr>
            <a:r>
              <a:rPr lang="en-GB" sz="1700" b="1" dirty="0" smtClean="0"/>
              <a:t>	L. Terry					A. Buckingham</a:t>
            </a:r>
          </a:p>
          <a:p>
            <a:pPr eaLnBrk="1" hangingPunct="1">
              <a:lnSpc>
                <a:spcPct val="80000"/>
              </a:lnSpc>
              <a:buFontTx/>
              <a:buNone/>
            </a:pPr>
            <a:r>
              <a:rPr lang="en-GB" sz="1700" b="1" dirty="0" smtClean="0"/>
              <a:t>	P. Connolly					P. Connolly</a:t>
            </a:r>
          </a:p>
          <a:p>
            <a:pPr eaLnBrk="1" hangingPunct="1">
              <a:lnSpc>
                <a:spcPct val="80000"/>
              </a:lnSpc>
              <a:buFontTx/>
              <a:buNone/>
            </a:pPr>
            <a:r>
              <a:rPr lang="en-GB" sz="1700" b="1" dirty="0" smtClean="0"/>
              <a:t>	S. Twynham					L. Finch</a:t>
            </a:r>
          </a:p>
          <a:p>
            <a:pPr eaLnBrk="1" hangingPunct="1">
              <a:lnSpc>
                <a:spcPct val="80000"/>
              </a:lnSpc>
              <a:buFontTx/>
              <a:buNone/>
            </a:pPr>
            <a:r>
              <a:rPr lang="en-GB" sz="1700" b="1" dirty="0" smtClean="0"/>
              <a:t>	M. Ramsdale</a:t>
            </a:r>
          </a:p>
          <a:p>
            <a:pPr eaLnBrk="1" hangingPunct="1">
              <a:lnSpc>
                <a:spcPct val="80000"/>
              </a:lnSpc>
              <a:buFontTx/>
              <a:buNone/>
            </a:pPr>
            <a:r>
              <a:rPr lang="en-GB" sz="1700" b="1" dirty="0" smtClean="0"/>
              <a:t>	C. Reynolds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Mr G. Walsh 10/10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6330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Kidlington OB</a:t>
            </a:r>
            <a:r>
              <a:rPr lang="en-GB" b="1" dirty="0" smtClean="0"/>
              <a:t> 2 </a:t>
            </a:r>
            <a:r>
              <a:rPr lang="en-GB" b="1" u="sng" dirty="0" smtClean="0"/>
              <a:t>Middleton Cheney</a:t>
            </a:r>
            <a:r>
              <a:rPr lang="en-GB" b="1" dirty="0" smtClean="0"/>
              <a:t> 5</a:t>
            </a:r>
            <a:br>
              <a:rPr lang="en-GB" b="1" dirty="0" smtClean="0"/>
            </a:br>
            <a:r>
              <a:rPr lang="en-GB" b="1" dirty="0" smtClean="0"/>
              <a:t/>
            </a:r>
            <a:br>
              <a:rPr lang="en-GB" b="1" dirty="0" smtClean="0"/>
            </a:br>
            <a:r>
              <a:rPr lang="en-GB" b="1" dirty="0" smtClean="0"/>
              <a:t>Saturday, 09 April 2011</a:t>
            </a:r>
            <a:r>
              <a:rPr lang="en-GB" dirty="0" smtClean="0"/>
              <a:t/>
            </a:r>
            <a:br>
              <a:rPr lang="en-GB" dirty="0" smtClean="0"/>
            </a:br>
            <a:endParaRPr lang="en-GB" dirty="0" smtClean="0"/>
          </a:p>
          <a:p>
            <a:r>
              <a:rPr lang="en-GB" dirty="0" smtClean="0"/>
              <a:t>KOBFC: Kane Adams Daniel Jones – </a:t>
            </a:r>
          </a:p>
          <a:p>
            <a:r>
              <a:rPr lang="en-GB" dirty="0" smtClean="0"/>
              <a:t>Cheney: Paul Connolly, Aron Bockingham, Luke Finch Steve Twynha (2)</a:t>
            </a:r>
          </a:p>
          <a:p>
            <a:r>
              <a:rPr lang="en-GB" dirty="0" smtClean="0"/>
              <a:t/>
            </a:r>
            <a:br>
              <a:rPr lang="en-GB" dirty="0" smtClean="0"/>
            </a:br>
            <a:r>
              <a:rPr lang="en-GB" dirty="0" smtClean="0"/>
              <a:t>Great day for a game of footy with an 11.00 am KO scheduled to allow for the res to play in the afternoon - shame that Oakley failed to produce a side for the res to play .............</a:t>
            </a:r>
            <a:br>
              <a:rPr lang="en-GB" dirty="0" smtClean="0"/>
            </a:br>
            <a:r>
              <a:rPr lang="en-GB" dirty="0" smtClean="0"/>
              <a:t/>
            </a:r>
            <a:br>
              <a:rPr lang="en-GB" dirty="0" smtClean="0"/>
            </a:br>
            <a:r>
              <a:rPr lang="en-GB" dirty="0" smtClean="0"/>
              <a:t>Game started well with Daniel Jones putting old boys one up inside the 1st 10 minutes, Cheney levelled shortly afterwards, old boys then went 2-1 up with probably the best goal scored in the league that day by Kane Adams who buried the ball into the back of the net with a goal that no one could have imagined being scored, Cheney pulled their 2nd back moments before half time so after 45 mins 2-2.</a:t>
            </a:r>
            <a:br>
              <a:rPr lang="en-GB" dirty="0" smtClean="0"/>
            </a:br>
            <a:r>
              <a:rPr lang="en-GB" dirty="0" smtClean="0"/>
              <a:t/>
            </a:r>
            <a:br>
              <a:rPr lang="en-GB" dirty="0" smtClean="0"/>
            </a:br>
            <a:r>
              <a:rPr lang="en-GB" dirty="0" smtClean="0"/>
              <a:t>Cheney must have had a hell of a 1/2 time talk as they came out for the 2nd half being creative and making things work, the final score of 2-5 made them seem like the better side and to be fair it's goals that count, they made best use of opportunity's and deservedly took the points in a toughly contested game which was well managed by Mr Walsh receiving a mark of 10 from both sides.</a:t>
            </a:r>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16</a:t>
            </a:r>
            <a:r>
              <a:rPr lang="en-GB" b="1" baseline="30000" dirty="0" smtClean="0"/>
              <a:t>th</a:t>
            </a:r>
            <a:r>
              <a:rPr lang="en-GB" b="1" dirty="0" smtClean="0"/>
              <a:t> 2011</a:t>
            </a:r>
            <a:br>
              <a:rPr lang="en-GB" b="1" dirty="0" smtClean="0"/>
            </a:br>
            <a:r>
              <a:rPr lang="en-GB" sz="2400" b="1" dirty="0" smtClean="0"/>
              <a:t>Oxon Ben Turner Cup Semi Final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2 v 5 Bletchington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R. Mason	Booked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P. Carter				Goal scorers	P. Connolly	</a:t>
            </a:r>
          </a:p>
          <a:p>
            <a:pPr eaLnBrk="1" hangingPunct="1">
              <a:lnSpc>
                <a:spcPct val="80000"/>
              </a:lnSpc>
              <a:buFontTx/>
              <a:buNone/>
            </a:pPr>
            <a:r>
              <a:rPr lang="en-GB" sz="1600" b="1" dirty="0" smtClean="0"/>
              <a:t>	S. Ciballi						A. Buckingham</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N. Wright	Booked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S. Twynham	</a:t>
            </a:r>
          </a:p>
          <a:p>
            <a:pPr eaLnBrk="1" hangingPunct="1">
              <a:lnSpc>
                <a:spcPct val="80000"/>
              </a:lnSpc>
              <a:buFontTx/>
              <a:buNone/>
            </a:pPr>
            <a:r>
              <a:rPr lang="en-GB" sz="1600" b="1" dirty="0" smtClean="0"/>
              <a:t>	M. Ramsdale</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Ben Turner Cup</a:t>
            </a:r>
            <a:br>
              <a:rPr lang="en-GB" b="1" dirty="0" smtClean="0"/>
            </a:br>
            <a:r>
              <a:rPr lang="en-GB" b="1" dirty="0" smtClean="0"/>
              <a:t>Semi Final</a:t>
            </a:r>
            <a:br>
              <a:rPr lang="en-GB" b="1" dirty="0" smtClean="0"/>
            </a:br>
            <a:r>
              <a:rPr lang="en-GB" b="1" dirty="0" smtClean="0"/>
              <a:t/>
            </a:r>
            <a:br>
              <a:rPr lang="en-GB" b="1" dirty="0" smtClean="0"/>
            </a:br>
            <a:r>
              <a:rPr lang="en-GB" b="1" u="sng" dirty="0" smtClean="0"/>
              <a:t>Middleton Cheney</a:t>
            </a:r>
            <a:r>
              <a:rPr lang="en-GB" b="1" dirty="0" smtClean="0"/>
              <a:t> 2 </a:t>
            </a:r>
            <a:r>
              <a:rPr lang="en-GB" b="1" u="sng" dirty="0" smtClean="0"/>
              <a:t>Bletchingdon</a:t>
            </a:r>
            <a:r>
              <a:rPr lang="en-GB" b="1" dirty="0" smtClean="0"/>
              <a:t> 5</a:t>
            </a:r>
            <a:br>
              <a:rPr lang="en-GB" b="1" dirty="0" smtClean="0"/>
            </a:br>
            <a:r>
              <a:rPr lang="en-GB" b="1" dirty="0" smtClean="0"/>
              <a:t/>
            </a:r>
            <a:br>
              <a:rPr lang="en-GB" b="1" dirty="0" smtClean="0"/>
            </a:br>
            <a:r>
              <a:rPr lang="en-GB" b="1" dirty="0" smtClean="0"/>
              <a:t>Saturday, 16 April 2011</a:t>
            </a:r>
            <a:r>
              <a:rPr lang="en-GB" dirty="0" smtClean="0"/>
              <a:t/>
            </a:r>
            <a:br>
              <a:rPr lang="en-GB" dirty="0" smtClean="0"/>
            </a:br>
            <a:endParaRPr lang="en-GB" dirty="0" smtClean="0"/>
          </a:p>
          <a:p>
            <a:r>
              <a:rPr lang="en-GB" dirty="0" smtClean="0"/>
              <a:t>M/C: Paul Connelly , Aron Buckingham </a:t>
            </a:r>
          </a:p>
          <a:p>
            <a:r>
              <a:rPr lang="en-GB" dirty="0" smtClean="0"/>
              <a:t>Bletch: Todd Porter-Hunt (2), Richard Wells (2), Andy White</a:t>
            </a:r>
          </a:p>
          <a:p>
            <a:endParaRPr lang="en-GB" dirty="0" smtClean="0"/>
          </a:p>
          <a:p>
            <a:r>
              <a:rPr lang="en-GB" dirty="0" smtClean="0"/>
              <a:t>Cheney hosted Premier Division Bletchingdon in the hope of continuing their recent impressive league form and producing an upset to take them to the final.</a:t>
            </a:r>
          </a:p>
          <a:p>
            <a:r>
              <a:rPr lang="en-GB" dirty="0" smtClean="0"/>
              <a:t>However they made life hard for themselves from the start, with centre half Neil Wright giving away a penalty in the first five minutes, which home keeper Tim Williams saved initially but the visting attackers were quicker to react and fired home the rebound. Cheney pulled themselves back in to the game with an equalizer from Paul Connelly, but Bletchingdon had a purple patch mid way through the first half, scoring three goals in a ten minute spell which put them firmly in command of the tie and gave them a clear advantage going in to the break.</a:t>
            </a:r>
          </a:p>
          <a:p>
            <a:r>
              <a:rPr lang="en-GB" dirty="0" smtClean="0"/>
              <a:t>Chris Reynold’s half time team talk obviously did the trick for Middleton as they came out firing on all cylinders and had reduced the deficit within 5 minutes of the re-start through Aron Buckingham. However, despite dominating play for the next 20 minutes, they were unable to open up the visiting defence again and when Bletchingdon broke away and scored a fifth, this was the goal that decidied the result in their favour and they came out worthy winners of a hard fought semi final. </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23</a:t>
            </a:r>
            <a:r>
              <a:rPr lang="en-GB" b="1" baseline="30000" dirty="0" smtClean="0"/>
              <a:t>rd</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Slade Farm 6 v 1 Middleton Cheney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C. Heritage</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K. Coles</a:t>
            </a:r>
          </a:p>
          <a:p>
            <a:pPr eaLnBrk="1" hangingPunct="1">
              <a:lnSpc>
                <a:spcPct val="80000"/>
              </a:lnSpc>
              <a:buFontTx/>
              <a:buNone/>
            </a:pPr>
            <a:r>
              <a:rPr lang="en-GB" sz="1700" b="1" dirty="0" smtClean="0"/>
              <a:t>	L. Finch</a:t>
            </a:r>
          </a:p>
          <a:p>
            <a:pPr eaLnBrk="1" hangingPunct="1">
              <a:lnSpc>
                <a:spcPct val="80000"/>
              </a:lnSpc>
              <a:buFontTx/>
              <a:buNone/>
            </a:pPr>
            <a:r>
              <a:rPr lang="en-GB" sz="1700" b="1" dirty="0" smtClean="0"/>
              <a:t>	P. Carter</a:t>
            </a:r>
          </a:p>
          <a:p>
            <a:pPr eaLnBrk="1" hangingPunct="1">
              <a:lnSpc>
                <a:spcPct val="80000"/>
              </a:lnSpc>
              <a:buFontTx/>
              <a:buNone/>
            </a:pPr>
            <a:r>
              <a:rPr lang="en-GB" sz="1700" b="1" dirty="0" smtClean="0"/>
              <a:t>	S. Ciballi		</a:t>
            </a:r>
          </a:p>
          <a:p>
            <a:pPr eaLnBrk="1" hangingPunct="1">
              <a:lnSpc>
                <a:spcPct val="80000"/>
              </a:lnSpc>
              <a:buFontTx/>
              <a:buNone/>
            </a:pPr>
            <a:r>
              <a:rPr lang="en-GB" sz="1700" b="1" dirty="0" smtClean="0"/>
              <a:t>	S. White</a:t>
            </a:r>
          </a:p>
          <a:p>
            <a:pPr eaLnBrk="1" hangingPunct="1">
              <a:lnSpc>
                <a:spcPct val="80000"/>
              </a:lnSpc>
              <a:buFontTx/>
              <a:buNone/>
            </a:pPr>
            <a:r>
              <a:rPr lang="en-GB" sz="1700" b="1" dirty="0" smtClean="0"/>
              <a:t>	A. Buckingham				Goal scorers	P. Connolly</a:t>
            </a:r>
          </a:p>
          <a:p>
            <a:pPr eaLnBrk="1" hangingPunct="1">
              <a:lnSpc>
                <a:spcPct val="80000"/>
              </a:lnSpc>
              <a:buFontTx/>
              <a:buNone/>
            </a:pPr>
            <a:r>
              <a:rPr lang="en-GB" sz="1700" b="1" dirty="0" smtClean="0"/>
              <a:t>	Sc. Finch				</a:t>
            </a:r>
          </a:p>
          <a:p>
            <a:pPr eaLnBrk="1" hangingPunct="1">
              <a:lnSpc>
                <a:spcPct val="80000"/>
              </a:lnSpc>
              <a:buFontTx/>
              <a:buNone/>
            </a:pPr>
            <a:r>
              <a:rPr lang="en-GB" sz="1700" b="1" dirty="0" smtClean="0"/>
              <a:t>	A. Boyles					</a:t>
            </a:r>
          </a:p>
          <a:p>
            <a:pPr eaLnBrk="1" hangingPunct="1">
              <a:lnSpc>
                <a:spcPct val="80000"/>
              </a:lnSpc>
              <a:buFontTx/>
              <a:buNone/>
            </a:pPr>
            <a:r>
              <a:rPr lang="en-GB" sz="1700" b="1" dirty="0" smtClean="0"/>
              <a:t>	P. Connolly				</a:t>
            </a:r>
          </a:p>
          <a:p>
            <a:pPr eaLnBrk="1" hangingPunct="1">
              <a:lnSpc>
                <a:spcPct val="80000"/>
              </a:lnSpc>
              <a:buFontTx/>
              <a:buNone/>
            </a:pPr>
            <a:r>
              <a:rPr lang="en-GB" sz="1700" b="1" dirty="0" smtClean="0"/>
              <a:t>	S. Twynham</a:t>
            </a:r>
          </a:p>
          <a:p>
            <a:pPr eaLnBrk="1" hangingPunct="1">
              <a:lnSpc>
                <a:spcPct val="80000"/>
              </a:lnSpc>
              <a:buFontTx/>
              <a:buNone/>
            </a:pPr>
            <a:r>
              <a:rPr lang="en-GB" sz="1700" b="1" dirty="0" smtClean="0"/>
              <a:t>	M. Ramsdale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Slade Farm</a:t>
            </a:r>
            <a:r>
              <a:rPr lang="en-GB" b="1" dirty="0" smtClean="0"/>
              <a:t> 6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23 April 2011</a:t>
            </a:r>
            <a:r>
              <a:rPr lang="en-GB" dirty="0" smtClean="0"/>
              <a:t/>
            </a:r>
            <a:br>
              <a:rPr lang="en-GB" dirty="0" smtClean="0"/>
            </a:br>
            <a:endParaRPr lang="en-GB" dirty="0" smtClean="0"/>
          </a:p>
          <a:p>
            <a:r>
              <a:rPr lang="en-GB" dirty="0" smtClean="0"/>
              <a:t>Slade secured a welcome 3 points against a Middleton Cheney side who are far better than the two results against Slade this season suggest.</a:t>
            </a:r>
            <a:br>
              <a:rPr lang="en-GB" dirty="0" smtClean="0"/>
            </a:br>
            <a:r>
              <a:rPr lang="en-GB" dirty="0" smtClean="0"/>
              <a:t>Cheney started the stronger team and deservedly took the lead after 10 minutes with the Slade defence struggling to cut out numerous clearances and long balls the Cheney striker latched onto a clearance and finished inside the near post. Slade now had a stern test after faltering in recent weeks particularly struggling on the hard bumpy pitches found at this time of the year. Slade's own pitch being the worst culprit. However Slade reacted in a positive manner and after missing a few good opportunities Stephen Gardner raced clear and cooly placed the ball into the far corner to the relief of the whole Slade team and the large home support. Lee Clack who had found his path to goal and usual tricky footwork hampered somewhat by the large daisies that kept tripping him up then produced a moment of magic to beat his man , fall over some daisies, beat him again and slot home to give Slade the lead. Stephen Gardner then struck a quick fire third for Slade who were now dominant with the midfield three of Savin, Allen and Suter playing some lovely passing football. The last 15 minutes of the half saw the team as a whole play some brilliant football without the scoreboard being troubled any further however the Slade support murmered their satisfaction at the half time whistle. </a:t>
            </a:r>
            <a:br>
              <a:rPr lang="en-GB" dirty="0" smtClean="0"/>
            </a:br>
            <a:r>
              <a:rPr lang="en-GB" dirty="0" smtClean="0"/>
              <a:t/>
            </a:r>
            <a:br>
              <a:rPr lang="en-GB" dirty="0" smtClean="0"/>
            </a:br>
            <a:r>
              <a:rPr lang="en-GB" dirty="0" smtClean="0"/>
              <a:t>				     </a:t>
            </a:r>
            <a:r>
              <a:rPr lang="en-GB" b="1" dirty="0" smtClean="0"/>
              <a:t>Continued</a:t>
            </a:r>
            <a:endParaRPr lang="en-GB"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GB" dirty="0" smtClean="0"/>
              <a:t>Middleton Cheney came out for the second half a different team (rumour from the fans was that the manager had made a promise regarding beer at the end of the game?) and took the game to Slade Farm creating a a series of chances in the first 5 minutes. Slade were struggling to pass and retain the ball as Middleton Cheney overloaded the midfield and attacking areas throwing caution to the wind. Thankfully and at the time undeservedly Slade killed the game off on the counter attack when a superb right wing cross from Kieran Chambers on the touchline was dispatched by Owen Suter with a sublime volley from the far side of the area which found the far top corner of the goal. </a:t>
            </a:r>
          </a:p>
          <a:p>
            <a:r>
              <a:rPr lang="en-GB" dirty="0" smtClean="0"/>
              <a:t>The second half continued in the same manner with Middleton Cheney shading the possession and territory but Slade looking dangerous on the counter attack against a Cheney defence low on numbers. Slade added two further goals when Kieran Chambers raced onto a long clearance to fire home at the second attempt for a well deserved goal that his hold up play deserved. Stephen Gardner then completed his hat trick when again latching onto a long Slade ball and cooly lobbing the on rushing goalkeeper. Middleton Cheney continued to push for goals and though Nick Lacey had no saves of note to make had their finishing been a little better they could have deservedly added to their score.</a:t>
            </a:r>
            <a:br>
              <a:rPr lang="en-GB" dirty="0" smtClean="0"/>
            </a:br>
            <a:r>
              <a:rPr lang="en-GB" dirty="0" smtClean="0"/>
              <a:t/>
            </a:r>
            <a:br>
              <a:rPr lang="en-GB" dirty="0" smtClean="0"/>
            </a:br>
            <a:r>
              <a:rPr lang="en-GB" dirty="0" smtClean="0"/>
              <a:t>All in all a good day for Slade with 3 points in their title push, their biggest crowd of the season and a very enjoyable game against Middleton Cheney who are a far better team than the scoreline suggested. </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27</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North Oxford 0 v 0 Middleton Cheney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C. Heritage</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P. Carter</a:t>
            </a:r>
          </a:p>
          <a:p>
            <a:pPr eaLnBrk="1" hangingPunct="1">
              <a:lnSpc>
                <a:spcPct val="80000"/>
              </a:lnSpc>
              <a:buFontTx/>
              <a:buNone/>
            </a:pPr>
            <a:r>
              <a:rPr lang="en-GB" sz="1700" b="1" dirty="0" smtClean="0"/>
              <a:t>	S. Ciballi</a:t>
            </a:r>
          </a:p>
          <a:p>
            <a:pPr eaLnBrk="1" hangingPunct="1">
              <a:lnSpc>
                <a:spcPct val="80000"/>
              </a:lnSpc>
              <a:buFontTx/>
              <a:buNone/>
            </a:pPr>
            <a:r>
              <a:rPr lang="en-GB" sz="1700" b="1" dirty="0" smtClean="0"/>
              <a:t>	A. Buckingham</a:t>
            </a:r>
          </a:p>
          <a:p>
            <a:pPr eaLnBrk="1" hangingPunct="1">
              <a:lnSpc>
                <a:spcPct val="80000"/>
              </a:lnSpc>
              <a:buFontTx/>
              <a:buNone/>
            </a:pPr>
            <a:r>
              <a:rPr lang="en-GB" sz="1700" b="1" dirty="0" smtClean="0"/>
              <a:t>	Sc. Finch	</a:t>
            </a:r>
          </a:p>
          <a:p>
            <a:pPr eaLnBrk="1" hangingPunct="1">
              <a:lnSpc>
                <a:spcPct val="80000"/>
              </a:lnSpc>
              <a:buFontTx/>
              <a:buNone/>
            </a:pPr>
            <a:r>
              <a:rPr lang="en-GB" sz="1700" b="1" dirty="0" smtClean="0"/>
              <a:t>	A. Boyles</a:t>
            </a:r>
          </a:p>
          <a:p>
            <a:pPr eaLnBrk="1" hangingPunct="1">
              <a:lnSpc>
                <a:spcPct val="80000"/>
              </a:lnSpc>
              <a:buFontTx/>
              <a:buNone/>
            </a:pPr>
            <a:r>
              <a:rPr lang="en-GB" sz="1700" b="1" dirty="0" smtClean="0"/>
              <a:t>	P. Connolly				Goal scorers	</a:t>
            </a:r>
          </a:p>
          <a:p>
            <a:pPr eaLnBrk="1" hangingPunct="1">
              <a:lnSpc>
                <a:spcPct val="80000"/>
              </a:lnSpc>
              <a:buFontTx/>
              <a:buNone/>
            </a:pPr>
            <a:r>
              <a:rPr lang="en-GB" sz="1700" b="1" dirty="0" smtClean="0"/>
              <a:t>	S. Twynham				</a:t>
            </a:r>
          </a:p>
          <a:p>
            <a:pPr eaLnBrk="1" hangingPunct="1">
              <a:lnSpc>
                <a:spcPct val="80000"/>
              </a:lnSpc>
              <a:buFontTx/>
              <a:buNone/>
            </a:pPr>
            <a:r>
              <a:rPr lang="en-GB" sz="1700" b="1" dirty="0" smtClean="0"/>
              <a:t>	M. Ramsdale					</a:t>
            </a:r>
          </a:p>
          <a:p>
            <a:pPr eaLnBrk="1" hangingPunct="1">
              <a:lnSpc>
                <a:spcPct val="80000"/>
              </a:lnSpc>
              <a:buFontTx/>
              <a:buNone/>
            </a:pPr>
            <a:r>
              <a:rPr lang="en-GB" sz="1700" b="1" dirty="0" smtClean="0"/>
              <a:t>	B. Nelder				</a:t>
            </a:r>
          </a:p>
          <a:p>
            <a:pPr eaLnBrk="1" hangingPunct="1">
              <a:lnSpc>
                <a:spcPct val="80000"/>
              </a:lnSpc>
              <a:buFontTx/>
              <a:buNone/>
            </a:pPr>
            <a:r>
              <a:rPr lang="en-GB" sz="1700" b="1" dirty="0" smtClean="0"/>
              <a:t>	C. Reynolds</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May 7</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Oakley 0 v 6 Middleton Cheney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C. Heritage</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L. Finch</a:t>
            </a:r>
          </a:p>
          <a:p>
            <a:pPr eaLnBrk="1" hangingPunct="1">
              <a:lnSpc>
                <a:spcPct val="80000"/>
              </a:lnSpc>
              <a:buFontTx/>
              <a:buNone/>
            </a:pPr>
            <a:r>
              <a:rPr lang="en-GB" sz="1700" b="1" dirty="0" smtClean="0"/>
              <a:t>	T. Salt</a:t>
            </a:r>
          </a:p>
          <a:p>
            <a:pPr eaLnBrk="1" hangingPunct="1">
              <a:lnSpc>
                <a:spcPct val="80000"/>
              </a:lnSpc>
              <a:buFontTx/>
              <a:buNone/>
            </a:pPr>
            <a:r>
              <a:rPr lang="en-GB" sz="1700" b="1" dirty="0" smtClean="0"/>
              <a:t>	S. Ciballi</a:t>
            </a:r>
          </a:p>
          <a:p>
            <a:pPr eaLnBrk="1" hangingPunct="1">
              <a:lnSpc>
                <a:spcPct val="80000"/>
              </a:lnSpc>
              <a:buFontTx/>
              <a:buNone/>
            </a:pPr>
            <a:r>
              <a:rPr lang="en-GB" sz="1700" b="1" dirty="0" smtClean="0"/>
              <a:t>	A. Buckingham	</a:t>
            </a:r>
          </a:p>
          <a:p>
            <a:pPr eaLnBrk="1" hangingPunct="1">
              <a:lnSpc>
                <a:spcPct val="80000"/>
              </a:lnSpc>
              <a:buFontTx/>
              <a:buNone/>
            </a:pPr>
            <a:r>
              <a:rPr lang="en-GB" sz="1700" b="1" dirty="0" smtClean="0"/>
              <a:t>	Sc. Finch</a:t>
            </a:r>
          </a:p>
          <a:p>
            <a:pPr eaLnBrk="1" hangingPunct="1">
              <a:lnSpc>
                <a:spcPct val="80000"/>
              </a:lnSpc>
              <a:buFontTx/>
              <a:buNone/>
            </a:pPr>
            <a:r>
              <a:rPr lang="en-GB" sz="1700" b="1" dirty="0" smtClean="0"/>
              <a:t>	N. Wright			Goal scorers	A. Boyles 3</a:t>
            </a:r>
          </a:p>
          <a:p>
            <a:pPr eaLnBrk="1" hangingPunct="1">
              <a:lnSpc>
                <a:spcPct val="80000"/>
              </a:lnSpc>
              <a:buFontTx/>
              <a:buNone/>
            </a:pPr>
            <a:r>
              <a:rPr lang="en-GB" sz="1700" b="1" dirty="0" smtClean="0"/>
              <a:t>	A. Boyles					S. Ciballi 2</a:t>
            </a:r>
          </a:p>
          <a:p>
            <a:pPr eaLnBrk="1" hangingPunct="1">
              <a:lnSpc>
                <a:spcPct val="80000"/>
              </a:lnSpc>
              <a:buFontTx/>
              <a:buNone/>
            </a:pPr>
            <a:r>
              <a:rPr lang="en-GB" sz="1700" b="1" dirty="0" smtClean="0"/>
              <a:t>	L. Terry					A. Buckingham</a:t>
            </a:r>
          </a:p>
          <a:p>
            <a:pPr eaLnBrk="1" hangingPunct="1">
              <a:lnSpc>
                <a:spcPct val="80000"/>
              </a:lnSpc>
              <a:buFontTx/>
              <a:buNone/>
            </a:pPr>
            <a:r>
              <a:rPr lang="en-GB" sz="1700" b="1" dirty="0" smtClean="0"/>
              <a:t>	P. Connolly				</a:t>
            </a:r>
          </a:p>
          <a:p>
            <a:pPr eaLnBrk="1" hangingPunct="1">
              <a:lnSpc>
                <a:spcPct val="80000"/>
              </a:lnSpc>
              <a:buFontTx/>
              <a:buNone/>
            </a:pPr>
            <a:r>
              <a:rPr lang="en-GB" sz="1700" b="1" dirty="0" smtClean="0"/>
              <a:t>	B. Nelder</a:t>
            </a:r>
          </a:p>
          <a:p>
            <a:pPr eaLnBrk="1" hangingPunct="1">
              <a:lnSpc>
                <a:spcPct val="80000"/>
              </a:lnSpc>
              <a:buFontTx/>
              <a:buNone/>
            </a:pPr>
            <a:r>
              <a:rPr lang="en-GB" sz="1700" b="1" dirty="0" smtClean="0"/>
              <a:t>	C. Reynolds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May 14</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Charlton 4 v 1 Middleton Cheney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C. Heritage</a:t>
            </a:r>
          </a:p>
          <a:p>
            <a:pPr eaLnBrk="1" hangingPunct="1">
              <a:lnSpc>
                <a:spcPct val="80000"/>
              </a:lnSpc>
              <a:buFontTx/>
              <a:buNone/>
            </a:pPr>
            <a:r>
              <a:rPr lang="en-GB" sz="1700" b="1" dirty="0" smtClean="0"/>
              <a:t>	R. Mason		</a:t>
            </a:r>
          </a:p>
          <a:p>
            <a:pPr eaLnBrk="1" hangingPunct="1">
              <a:lnSpc>
                <a:spcPct val="80000"/>
              </a:lnSpc>
              <a:buFontTx/>
              <a:buNone/>
            </a:pPr>
            <a:r>
              <a:rPr lang="en-GB" sz="1700" b="1" dirty="0" smtClean="0"/>
              <a:t>	T. Williams</a:t>
            </a:r>
          </a:p>
          <a:p>
            <a:pPr eaLnBrk="1" hangingPunct="1">
              <a:lnSpc>
                <a:spcPct val="80000"/>
              </a:lnSpc>
              <a:buFontTx/>
              <a:buNone/>
            </a:pPr>
            <a:r>
              <a:rPr lang="en-GB" sz="1700" b="1" dirty="0" smtClean="0"/>
              <a:t>	K. Coles</a:t>
            </a:r>
          </a:p>
          <a:p>
            <a:pPr eaLnBrk="1" hangingPunct="1">
              <a:lnSpc>
                <a:spcPct val="80000"/>
              </a:lnSpc>
              <a:buFontTx/>
              <a:buNone/>
            </a:pPr>
            <a:r>
              <a:rPr lang="en-GB" sz="1700" b="1" dirty="0" smtClean="0"/>
              <a:t>	L. Finch</a:t>
            </a:r>
          </a:p>
          <a:p>
            <a:pPr eaLnBrk="1" hangingPunct="1">
              <a:lnSpc>
                <a:spcPct val="80000"/>
              </a:lnSpc>
              <a:buFontTx/>
              <a:buNone/>
            </a:pPr>
            <a:r>
              <a:rPr lang="en-GB" sz="1700" b="1" dirty="0" smtClean="0"/>
              <a:t>	T. Salt</a:t>
            </a:r>
          </a:p>
          <a:p>
            <a:pPr eaLnBrk="1" hangingPunct="1">
              <a:lnSpc>
                <a:spcPct val="80000"/>
              </a:lnSpc>
              <a:buFontTx/>
              <a:buNone/>
            </a:pPr>
            <a:r>
              <a:rPr lang="en-GB" sz="1700" b="1" dirty="0" smtClean="0"/>
              <a:t>	S. Ciballi	</a:t>
            </a:r>
          </a:p>
          <a:p>
            <a:pPr eaLnBrk="1" hangingPunct="1">
              <a:lnSpc>
                <a:spcPct val="80000"/>
              </a:lnSpc>
              <a:buFontTx/>
              <a:buNone/>
            </a:pPr>
            <a:r>
              <a:rPr lang="en-GB" sz="1700" b="1" dirty="0" smtClean="0"/>
              <a:t>	A. Buckingham</a:t>
            </a:r>
          </a:p>
          <a:p>
            <a:pPr eaLnBrk="1" hangingPunct="1">
              <a:lnSpc>
                <a:spcPct val="80000"/>
              </a:lnSpc>
              <a:buFontTx/>
              <a:buNone/>
            </a:pPr>
            <a:r>
              <a:rPr lang="en-GB" sz="1700" b="1" dirty="0" smtClean="0"/>
              <a:t>	Sc. Finch			Goal scorers	Sc. Finch</a:t>
            </a:r>
          </a:p>
          <a:p>
            <a:pPr eaLnBrk="1" hangingPunct="1">
              <a:lnSpc>
                <a:spcPct val="80000"/>
              </a:lnSpc>
              <a:buFontTx/>
              <a:buNone/>
            </a:pPr>
            <a:r>
              <a:rPr lang="en-GB" sz="1700" b="1" dirty="0" smtClean="0"/>
              <a:t>	A. Boyles					</a:t>
            </a:r>
          </a:p>
          <a:p>
            <a:pPr eaLnBrk="1" hangingPunct="1">
              <a:lnSpc>
                <a:spcPct val="80000"/>
              </a:lnSpc>
              <a:buFontTx/>
              <a:buNone/>
            </a:pPr>
            <a:r>
              <a:rPr lang="en-GB" sz="1700" b="1" dirty="0" smtClean="0"/>
              <a:t>	L. Terry					</a:t>
            </a:r>
          </a:p>
          <a:p>
            <a:pPr eaLnBrk="1" hangingPunct="1">
              <a:lnSpc>
                <a:spcPct val="80000"/>
              </a:lnSpc>
              <a:buFontTx/>
              <a:buNone/>
            </a:pPr>
            <a:r>
              <a:rPr lang="en-GB" sz="1700" b="1" dirty="0" smtClean="0"/>
              <a:t>	P. Connolly				</a:t>
            </a:r>
          </a:p>
          <a:p>
            <a:pPr eaLnBrk="1" hangingPunct="1">
              <a:lnSpc>
                <a:spcPct val="80000"/>
              </a:lnSpc>
              <a:buFontTx/>
              <a:buNone/>
            </a:pPr>
            <a:r>
              <a:rPr lang="en-GB" sz="1700" b="1" dirty="0" smtClean="0"/>
              <a:t>	M. Ramsdale</a:t>
            </a:r>
          </a:p>
          <a:p>
            <a:pPr eaLnBrk="1" hangingPunct="1">
              <a:lnSpc>
                <a:spcPct val="80000"/>
              </a:lnSpc>
              <a:buFontTx/>
              <a:buNone/>
            </a:pPr>
            <a:r>
              <a:rPr lang="en-GB" sz="1700" b="1" dirty="0" smtClean="0"/>
              <a:t>	B. Nelder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	</a:t>
            </a:r>
          </a:p>
          <a:p>
            <a:pPr eaLnBrk="1" hangingPunct="1">
              <a:lnSpc>
                <a:spcPct val="80000"/>
              </a:lnSpc>
              <a:buFontTx/>
              <a:buNone/>
            </a:pPr>
            <a:r>
              <a:rPr lang="en-GB" sz="1700" b="1" dirty="0" smtClean="0"/>
              <a:t>Ref		</a:t>
            </a:r>
          </a:p>
          <a:p>
            <a:pPr eaLnBrk="1" hangingPunct="1">
              <a:lnSpc>
                <a:spcPct val="80000"/>
              </a:lnSpc>
              <a:buFontTx/>
              <a:buNone/>
            </a:pPr>
            <a:r>
              <a:rPr lang="en-GB" sz="17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964488" cy="2308324"/>
          </a:xfrm>
          <a:prstGeom prst="rect">
            <a:avLst/>
          </a:prstGeom>
        </p:spPr>
        <p:txBody>
          <a:bodyPr wrap="square">
            <a:spAutoFit/>
          </a:bodyPr>
          <a:lstStyle/>
          <a:p>
            <a:r>
              <a:rPr lang="en-GB" dirty="0" smtClean="0"/>
              <a:t>The second half started at a frantic pace with chances going begging for both sides. Although, it wasn't until midway through the second half when Cheney's Alan Buckingham extended their advantage with a controversial third goal that looked suspiciously offside. However, Crendon displayed the sort of fighting spirit that they will need in abundance this season as they fought back with a well taken goal from Matt Hopwood 18 yards out.</a:t>
            </a:r>
          </a:p>
          <a:p>
            <a:r>
              <a:rPr lang="en-GB" dirty="0" smtClean="0"/>
              <a:t>With seconds remaining Crendon forward Chris Scott found himself unmarked six yards out but his header was cleared off the Cheney line, and with it went Crendon's hopes of starting the new season undefeated.</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11</a:t>
            </a:r>
            <a:r>
              <a:rPr lang="en-GB" b="1" baseline="30000" dirty="0" smtClean="0"/>
              <a:t>th</a:t>
            </a:r>
            <a:r>
              <a:rPr lang="en-GB" b="1" dirty="0" smtClean="0"/>
              <a:t> 2010</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0 v 2 Oxford Irish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Booked		</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A. Buckingham			Goal scorers		</a:t>
            </a:r>
          </a:p>
          <a:p>
            <a:pPr eaLnBrk="1" hangingPunct="1">
              <a:lnSpc>
                <a:spcPct val="80000"/>
              </a:lnSpc>
              <a:buFontTx/>
              <a:buNone/>
            </a:pPr>
            <a:r>
              <a:rPr lang="en-GB" sz="1600" b="1" dirty="0" smtClean="0"/>
              <a:t>	N. Wright	Booked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S. Twynham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B. Nelder	</a:t>
            </a:r>
          </a:p>
          <a:p>
            <a:pPr eaLnBrk="1" hangingPunct="1">
              <a:lnSpc>
                <a:spcPct val="80000"/>
              </a:lnSpc>
              <a:buFontTx/>
              <a:buNone/>
            </a:pPr>
            <a:r>
              <a:rPr lang="en-GB" sz="1600" b="1" dirty="0" smtClean="0"/>
              <a:t>	E. Chevis</a:t>
            </a:r>
          </a:p>
          <a:p>
            <a:pPr eaLnBrk="1" hangingPunct="1">
              <a:lnSpc>
                <a:spcPct val="80000"/>
              </a:lnSpc>
              <a:buFontTx/>
              <a:buNone/>
            </a:pPr>
            <a:r>
              <a:rPr lang="en-GB" sz="1600" b="1" dirty="0" smtClean="0"/>
              <a:t>	P. Beckham</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0 </a:t>
            </a:r>
            <a:r>
              <a:rPr lang="en-GB" b="1" u="sng" dirty="0" smtClean="0"/>
              <a:t>Oxford Irish</a:t>
            </a:r>
            <a:r>
              <a:rPr lang="en-GB" b="1" dirty="0" smtClean="0"/>
              <a:t> 2</a:t>
            </a:r>
            <a:br>
              <a:rPr lang="en-GB" b="1" dirty="0" smtClean="0"/>
            </a:br>
            <a:r>
              <a:rPr lang="en-GB" b="1" dirty="0" smtClean="0"/>
              <a:t/>
            </a:r>
            <a:br>
              <a:rPr lang="en-GB" b="1" dirty="0" smtClean="0"/>
            </a:br>
            <a:r>
              <a:rPr lang="en-GB" b="1" dirty="0" smtClean="0"/>
              <a:t>Saturday, 11 September 2010</a:t>
            </a:r>
            <a:r>
              <a:rPr lang="en-GB" dirty="0" smtClean="0"/>
              <a:t/>
            </a:r>
            <a:br>
              <a:rPr lang="en-GB" dirty="0" smtClean="0"/>
            </a:br>
            <a:endParaRPr lang="en-GB" dirty="0" smtClean="0"/>
          </a:p>
          <a:p>
            <a:r>
              <a:rPr lang="en-GB" dirty="0" smtClean="0"/>
              <a:t>Oxford Irish: Andrew McMahon, Dwaine Jackson</a:t>
            </a:r>
          </a:p>
          <a:p>
            <a:r>
              <a:rPr lang="en-GB" dirty="0" smtClean="0"/>
              <a:t>Middleton started the game brightly and within the first 10 minutes a Tristan Salt cross was headed just over the visitor’s bar by Chris Heritage and then Aron Buckingham blasted over from 10 yards. Oxford Irish started to get in to the game after this and took control of the midfield and mid-way through the half, a long throw caused chaos in the Cheney area, and while it was initially cleared, Andrew McMahon fired it back in to the net to make it 1-0 to the visitors. The rest of the half was played out with Irish very much on top, until just before the break when Cheney created a chance against the run of play, with Heritage finishing off a neat passage of play with a shot which crashed on to the crossbar. </a:t>
            </a:r>
          </a:p>
          <a:p>
            <a:r>
              <a:rPr lang="en-GB" dirty="0" smtClean="0"/>
              <a:t>Middleton found themselves 2-0 down 5 minutes in to the second half after Irish striker Dwaine Jackson produced some great footwork to beat two defenders in the area before shooting the ball low in to the Cheney net. Cheney substitute Steve Twynham went close to getting a goal back shortly after coming on after 65 minutes, but that was the home side’s last chance to get back in to the game and Oxford Irish went back down the M40 as worthy winners of a game that produced 5 bookings but was played in a good spirit.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18</a:t>
            </a:r>
            <a:r>
              <a:rPr lang="en-GB" b="1" baseline="30000" dirty="0" smtClean="0"/>
              <a:t>th</a:t>
            </a:r>
            <a:r>
              <a:rPr lang="en-GB" b="1" dirty="0" smtClean="0"/>
              <a:t> 2010</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0 v 2 Watlington </a:t>
            </a:r>
          </a:p>
          <a:p>
            <a:pPr eaLnBrk="1" hangingPunct="1">
              <a:lnSpc>
                <a:spcPct val="80000"/>
              </a:lnSpc>
              <a:buFontTx/>
              <a:buNone/>
            </a:pPr>
            <a:endParaRPr lang="en-GB" sz="2400" b="1" dirty="0" smtClean="0"/>
          </a:p>
          <a:p>
            <a:pPr eaLnBrk="1" hangingPunct="1">
              <a:lnSpc>
                <a:spcPct val="80000"/>
              </a:lnSpc>
              <a:buFontTx/>
              <a:buNone/>
            </a:pPr>
            <a:r>
              <a:rPr lang="en-GB" sz="1400" b="1" dirty="0" smtClean="0"/>
              <a:t>	</a:t>
            </a:r>
            <a:r>
              <a:rPr lang="en-GB" sz="1600" b="1" dirty="0" smtClean="0"/>
              <a:t>C. Heritage			</a:t>
            </a:r>
          </a:p>
          <a:p>
            <a:pPr eaLnBrk="1" hangingPunct="1">
              <a:lnSpc>
                <a:spcPct val="80000"/>
              </a:lnSpc>
              <a:buFontTx/>
              <a:buNone/>
            </a:pPr>
            <a:r>
              <a:rPr lang="en-GB" sz="1600" b="1" dirty="0" smtClean="0"/>
              <a:t>	T. Williams</a:t>
            </a:r>
          </a:p>
          <a:p>
            <a:pPr eaLnBrk="1" hangingPunct="1">
              <a:lnSpc>
                <a:spcPct val="80000"/>
              </a:lnSpc>
              <a:buFontTx/>
              <a:buNone/>
            </a:pPr>
            <a:r>
              <a:rPr lang="en-GB" sz="1600" b="1" dirty="0" smtClean="0"/>
              <a:t>	K. Coles	Booked</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P. Carter	Booked</a:t>
            </a:r>
          </a:p>
          <a:p>
            <a:pPr eaLnBrk="1" hangingPunct="1">
              <a:lnSpc>
                <a:spcPct val="80000"/>
              </a:lnSpc>
              <a:buFontTx/>
              <a:buNone/>
            </a:pPr>
            <a:r>
              <a:rPr lang="en-GB" sz="1600" b="1" dirty="0" smtClean="0"/>
              <a:t>	S. White	Booked			Goal scorers		</a:t>
            </a:r>
          </a:p>
          <a:p>
            <a:pPr eaLnBrk="1" hangingPunct="1">
              <a:lnSpc>
                <a:spcPct val="80000"/>
              </a:lnSpc>
              <a:buFontTx/>
              <a:buNone/>
            </a:pPr>
            <a:r>
              <a:rPr lang="en-GB" sz="1600" b="1" dirty="0" smtClean="0"/>
              <a:t>	A. Buckingham						</a:t>
            </a:r>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S. Twynham					</a:t>
            </a:r>
          </a:p>
          <a:p>
            <a:pPr eaLnBrk="1" hangingPunct="1">
              <a:lnSpc>
                <a:spcPct val="80000"/>
              </a:lnSpc>
              <a:buFontTx/>
              <a:buNone/>
            </a:pPr>
            <a:r>
              <a:rPr lang="en-GB" sz="1600" b="1" dirty="0" smtClean="0"/>
              <a:t>	J. Brooker	</a:t>
            </a:r>
          </a:p>
          <a:p>
            <a:pPr eaLnBrk="1" hangingPunct="1">
              <a:lnSpc>
                <a:spcPct val="80000"/>
              </a:lnSpc>
              <a:buFontTx/>
              <a:buNone/>
            </a:pPr>
            <a:r>
              <a:rPr lang="en-GB" sz="1600" b="1" dirty="0" smtClean="0"/>
              <a:t>	B. Nelder</a:t>
            </a:r>
          </a:p>
          <a:p>
            <a:pPr eaLnBrk="1" hangingPunct="1">
              <a:lnSpc>
                <a:spcPct val="80000"/>
              </a:lnSpc>
              <a:buFontTx/>
              <a:buNone/>
            </a:pPr>
            <a:r>
              <a:rPr lang="en-GB" sz="1600" b="1" dirty="0" smtClean="0"/>
              <a:t>	E. Chevis</a:t>
            </a:r>
          </a:p>
          <a:p>
            <a:pPr eaLnBrk="1" hangingPunct="1">
              <a:lnSpc>
                <a:spcPct val="80000"/>
              </a:lnSpc>
              <a:buFontTx/>
              <a:buNone/>
            </a:pPr>
            <a:r>
              <a:rPr lang="en-GB" sz="1600" b="1" dirty="0" smtClean="0"/>
              <a:t>	P. Beckham</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1016</Words>
  <Application>Microsoft Office PowerPoint</Application>
  <PresentationFormat>On-screen Show (4:3)</PresentationFormat>
  <Paragraphs>793</Paragraphs>
  <Slides>59</Slides>
  <Notes>33</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MIDDLETON CHENEY</vt:lpstr>
      <vt:lpstr>FIRST TEAM</vt:lpstr>
      <vt:lpstr>Middleton Cheney</vt:lpstr>
      <vt:lpstr>September 4th 2010 Oxon Senior League Div I - Away</vt:lpstr>
      <vt:lpstr>Slide 5</vt:lpstr>
      <vt:lpstr>Slide 6</vt:lpstr>
      <vt:lpstr>September 11th 2010 Oxon Senior League Div I - Home</vt:lpstr>
      <vt:lpstr>Slide 8</vt:lpstr>
      <vt:lpstr>September 18th 2010 Oxon Senior League Div I - Home</vt:lpstr>
      <vt:lpstr>October 2nd 2010 Northants Lower Junior Cup 1st Rd - Home</vt:lpstr>
      <vt:lpstr>October 9th 2010 Oxfordshires Presidents Cup 1st Rd - Home</vt:lpstr>
      <vt:lpstr>October 16th 2010 Oxon Senior League Div I - Away</vt:lpstr>
      <vt:lpstr>Slide 13</vt:lpstr>
      <vt:lpstr>October 23rd 2010 Oxon Senior League Div I - Home</vt:lpstr>
      <vt:lpstr>Slide 15</vt:lpstr>
      <vt:lpstr>October 30th 2010 Northants Lower Junior Cup 2nd Rd - Home</vt:lpstr>
      <vt:lpstr>November 6th 2010 Oxon Senior League Div I - Home</vt:lpstr>
      <vt:lpstr>Slide 18</vt:lpstr>
      <vt:lpstr>November 13th 2010 Oxon Senior League Div I - Away</vt:lpstr>
      <vt:lpstr>Slide 20</vt:lpstr>
      <vt:lpstr>November 20th 2010 Oxon Senior League Div I - Home</vt:lpstr>
      <vt:lpstr>Slide 22</vt:lpstr>
      <vt:lpstr>November 27th 2010 Oxon Senior League Div I - Away</vt:lpstr>
      <vt:lpstr>Slide 24</vt:lpstr>
      <vt:lpstr>December 11th 2010 Oxon Senior League Div I - Away</vt:lpstr>
      <vt:lpstr>Slide 26</vt:lpstr>
      <vt:lpstr>Slide 27</vt:lpstr>
      <vt:lpstr>January 8th 2011 Oxon Ben Turner Cup 1st Rd - Home</vt:lpstr>
      <vt:lpstr>Slide 29</vt:lpstr>
      <vt:lpstr>January 15th 2011 Oxon Senior League Div I - Home</vt:lpstr>
      <vt:lpstr>Slide 31</vt:lpstr>
      <vt:lpstr>January 22nd 2011 Oxon Senior League Div I - Home</vt:lpstr>
      <vt:lpstr>Slide 33</vt:lpstr>
      <vt:lpstr>February 5th 2011 Oxon Senior League Div I - Home</vt:lpstr>
      <vt:lpstr>Slide 35</vt:lpstr>
      <vt:lpstr>Slide 36</vt:lpstr>
      <vt:lpstr>February 12th 2011 Oxon Senior League Div I - Home</vt:lpstr>
      <vt:lpstr>Slide 38</vt:lpstr>
      <vt:lpstr>February 19th 2011 Oxon Senior League Div I - Home</vt:lpstr>
      <vt:lpstr>Slide 40</vt:lpstr>
      <vt:lpstr>March 5th 2011 Oxon Senior League Div I - Home</vt:lpstr>
      <vt:lpstr>Slide 42</vt:lpstr>
      <vt:lpstr>March 12th 2011 Oxon Senior League Div I - Away</vt:lpstr>
      <vt:lpstr>March 19th 2011 Oxon Senior League Div I - Home</vt:lpstr>
      <vt:lpstr>Slide 45</vt:lpstr>
      <vt:lpstr>March 26th 2011 Oxon Ben Turner Cup Ouarter Final  - Home</vt:lpstr>
      <vt:lpstr>Slide 47</vt:lpstr>
      <vt:lpstr>April 2nd 2011 Oxon Senior League Div I - Away</vt:lpstr>
      <vt:lpstr>Slide 49</vt:lpstr>
      <vt:lpstr>April 9th 2011 Oxon Senior League Div I - Away</vt:lpstr>
      <vt:lpstr>Slide 51</vt:lpstr>
      <vt:lpstr>April 16th 2011 Oxon Ben Turner Cup Semi Final  - Home</vt:lpstr>
      <vt:lpstr>Slide 53</vt:lpstr>
      <vt:lpstr>April 23rd 2011 Oxon Senior League Div I - Away</vt:lpstr>
      <vt:lpstr>Slide 55</vt:lpstr>
      <vt:lpstr>Slide 56</vt:lpstr>
      <vt:lpstr>April 27th 2011 Oxon Senior League Div I - Away</vt:lpstr>
      <vt:lpstr>May 7th 2011 Oxon Senior League Div I - Away</vt:lpstr>
      <vt:lpstr>May 14th 2011 Oxon Senior League Div I - Away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52</cp:revision>
  <dcterms:created xsi:type="dcterms:W3CDTF">2010-09-09T10:03:32Z</dcterms:created>
  <dcterms:modified xsi:type="dcterms:W3CDTF">2011-12-28T10:54:23Z</dcterms:modified>
</cp:coreProperties>
</file>